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一、離天命勾出天盤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十、來參班消二百刼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今天也是有你們點傳師天命的護持，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大家才能平安地坐在這裡，還要感謝諸天仙佛的護法，讓你們的冤親債主沒有來干擾你們，所以要感恩啊！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70950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十一、修天道定成佛道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你們老前人、前人，就是做你們的榜樣，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他們都可以成仙作佛，你們還多想什麼？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不要想那麼多，好不好？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50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二、求假道沒入天盤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哪裡有道？道在你的身上，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放不放命，跟你有沒有關係？你是不是想當點傳師？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如果你不是領老母真天道的點傳師，點不開，你還耽誤人家的九玄七祖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，那個時候你還不了呢！百千萬劫，你都要背這個債，所以不要亂跑，好不好？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32996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三、拜法師勾出天盤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佛教的經典，可以看，法師講得很精彩，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因為沒有明師一指點，講經都在外圍。</a:t>
            </a:r>
          </a:p>
        </p:txBody>
      </p:sp>
    </p:spTree>
    <p:extLst>
      <p:ext uri="{BB962C8B-B14F-4D97-AF65-F5344CB8AC3E}">
        <p14:creationId xmlns:p14="http://schemas.microsoft.com/office/powerpoint/2010/main" val="245824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四、亂跑離道勾天盤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要老實修行，如果你闖來闖去，就不老實了，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你不老實，不聽老師的話，到時候吃虧的是你自己。</a:t>
            </a:r>
          </a:p>
        </p:txBody>
      </p:sp>
    </p:spTree>
    <p:extLst>
      <p:ext uri="{BB962C8B-B14F-4D97-AF65-F5344CB8AC3E}">
        <p14:creationId xmlns:p14="http://schemas.microsoft.com/office/powerpoint/2010/main" val="224775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五、玄關是通天門戶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你來求道，得三寶那一天，老師藉著你們點傳師的手，指在玄關竅那個地方，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玄關竅有什麼作用？那是通天的門戶。</a:t>
            </a:r>
          </a:p>
        </p:txBody>
      </p:sp>
    </p:spTree>
    <p:extLst>
      <p:ext uri="{BB962C8B-B14F-4D97-AF65-F5344CB8AC3E}">
        <p14:creationId xmlns:p14="http://schemas.microsoft.com/office/powerpoint/2010/main" val="123107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六、萬教經典印証道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佛教的經典好不好？基督教好不好？回教好不好？回教說「回回之地」，基督教說「十字架」，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三教五教本來都是一家，說來說去，就是在說這一點。</a:t>
            </a:r>
          </a:p>
        </p:txBody>
      </p:sp>
    </p:spTree>
    <p:extLst>
      <p:ext uri="{BB962C8B-B14F-4D97-AF65-F5344CB8AC3E}">
        <p14:creationId xmlns:p14="http://schemas.microsoft.com/office/powerpoint/2010/main" val="4419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七、明師一點超生死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人人身上都有那一點，萬殊歸一本，一本散萬殊。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所以這一點重不重要？你如果不肯定這一點，你的道就白修了，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明師一指點就是超生了死的無上法門。</a:t>
            </a:r>
          </a:p>
        </p:txBody>
      </p:sp>
    </p:spTree>
    <p:extLst>
      <p:ext uri="{BB962C8B-B14F-4D97-AF65-F5344CB8AC3E}">
        <p14:creationId xmlns:p14="http://schemas.microsoft.com/office/powerpoint/2010/main" val="381511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八、求道後仙佛護佑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今天你求道，憑著你們被彌勒祖師、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你們師母，老師就不用說了，的庇蔭，這個庇蔭就像一隻雨傘，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你求道了，躲在這個傘下，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稍微遮風蔽雨，才少受苦，你沒有求道，你可能要連本帶利還人家。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你現在的苦，還不止這樣，加十倍、百倍都不一定呢！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所以你今天求道，好命你都不知道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859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九、護持真道功德大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來這裡坐，捨了你們的身、你們的心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、你們的時間，這份真誠的心，上天都不會辜負你們的，每一個人都有護道的功德，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</a:p>
        </p:txBody>
      </p:sp>
    </p:spTree>
    <p:extLst>
      <p:ext uri="{BB962C8B-B14F-4D97-AF65-F5344CB8AC3E}">
        <p14:creationId xmlns:p14="http://schemas.microsoft.com/office/powerpoint/2010/main" val="23930071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2368</TotalTime>
  <Words>902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481</cp:revision>
  <dcterms:created xsi:type="dcterms:W3CDTF">2014-02-15T05:50:45Z</dcterms:created>
  <dcterms:modified xsi:type="dcterms:W3CDTF">2021-07-30T03:46:32Z</dcterms:modified>
  <cp:contentStatus/>
</cp:coreProperties>
</file>