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1" r:id="rId4"/>
    <p:sldId id="304" r:id="rId5"/>
    <p:sldId id="303" r:id="rId6"/>
    <p:sldId id="300" r:id="rId7"/>
    <p:sldId id="302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六祖談道統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真傳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、真機妙寶今洩塵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真機妙寶今洩塵 亙古何嘗有此辰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昔日釋迦天盤掌 紅陽應運稱世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繼往開來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單傳授 妙道相傳二八人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達摩東來道暗轉 神光斷臂點谷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六祖談道統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真傳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二、世人不知天命意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道非常道時更轉 名非常名不二門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慧能承接為六祖 道統由此傳俗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不知天命意 認定道尚在僧門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心法乃是心心印 那有傳在紙上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云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53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六祖談道統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真傳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三、一十八代乃子系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唉歎一般緇黃輩 尚在經典真法尋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上乘大法無形象 心印妙寶自明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傳火宅時已久 時也運也傳庶民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一十八代乃子系 奉天承運救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原人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081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六祖談道統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真傳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四、明師一指脫輪廻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大開文運三曹渡 上渡神祇並星辰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渡芸芸眾生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等 下渡幽冥之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鬼魂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門萬教無天命 三曹普渡誰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敢云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得受明師一指點 能超五行與閻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366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六祖談道統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真傳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五、雙林樹下明自性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神道設教非人力 天借人力化乾坤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有緣聞風等道岸 登堂入室稱智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得後修再研究 內外雙修參真蘊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雙林樹下明自性 昂藏丈六是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金身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639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六祖談道統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真傳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六、三教妙理同一根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外觀其形已無形 內觀其心已無心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遠觀無為至寂靜 空中妙有玄奧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深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佛教人飛四相 三心掃滅化煙雲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三教言語雖有異 內中妙理同一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根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469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六祖談道統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真傳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七、今值白陽彌勒尊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紅陽末運了道去 今值白陽彌勒尊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在家修來出世法 非同左道與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旁門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哉世人迷太甚 視作天道是虛文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壇下賢士速打點 得道立德建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功勳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583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六祖談道統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真傳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八、要明天道至尊貴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要明天道至尊貴 非時不降白陽臨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成佛作祖有此作 希聖希賢在自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奔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良機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稀有誠者語 韶華不再莫錯辰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能修煉處速修煉 能行功處速渡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611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六祖談道統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真傳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九、不覓桃源怎藏身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只因三期劫難重 人命草菅太傷心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不久大地又將變 不覓桃源怎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藏身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識時務者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速回首 勿再執迷再沉淪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不信且往日後看 有朝一日劫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驚魂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留下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一段俚俗語 望眾勿作耳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蘊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7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516</TotalTime>
  <Words>299</Words>
  <Application>Microsoft Office PowerPoint</Application>
  <PresentationFormat>如螢幕大小 (16:9)</PresentationFormat>
  <Paragraphs>46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六祖談道統真傳 悟見講</vt:lpstr>
      <vt:lpstr>六祖談道統真傳 悟見講</vt:lpstr>
      <vt:lpstr>六祖談道統真傳 悟見講</vt:lpstr>
      <vt:lpstr>六祖談道統真傳 悟見講</vt:lpstr>
      <vt:lpstr>六祖談道統真傳 悟見講</vt:lpstr>
      <vt:lpstr>六祖談道統真傳 悟見講</vt:lpstr>
      <vt:lpstr>六祖談道統真傳 悟見講</vt:lpstr>
      <vt:lpstr>六祖談道統真傳 悟見講</vt:lpstr>
      <vt:lpstr>六祖談道統真傳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233</cp:revision>
  <dcterms:created xsi:type="dcterms:W3CDTF">2014-02-15T05:50:45Z</dcterms:created>
  <dcterms:modified xsi:type="dcterms:W3CDTF">2017-11-03T07:36:20Z</dcterms:modified>
  <cp:contentStatus/>
</cp:coreProperties>
</file>