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假祖放命齊考道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4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放命齊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考道</a:t>
            </a:r>
            <a:endParaRPr lang="zh-TW" altLang="en-US" sz="34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月慧師母慈訓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就怕到時假祖師出世，與假弓長合成一致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，不但假祖師，就連一切邪法全要認他，他是人事出眾，邪法甚為驚人，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那時惡黨還得長臉，這都是上天的用意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，須得借他驗出大家是真的，上天才能給你真的，這就是「午時成道巳時墜」，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假祖放命齊考道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二、如何面對假祖考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這時吾早些給你點底細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，各人趕緊成全各人的後學，到那時千萬識透，咬緊牙關，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無論他的法術如何玄妙，總是不貪不妄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，毫不動搖，才能算保得住險，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假祖放命齊考道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三、考是成道之機會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雖說是考，這亦是吾們成道之機會，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設若沒有這些，如何分出善惡邪正？又如何分出升降成敗？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過去這場，上天降法，真祖出世，上天助力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，一氣貫通，只要你有真正之功德，都能加靈，神人一體。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假祖放命齊考道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四、一切假道會滅亡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跟著就是上天降大劫，刷刮世界。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那時不但小魔不能興起，就是那邪法亦須掃滅，這就是一正壓百邪。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只要你有功德的，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到那時不必驚懼，準可逍遙自在安然渡過，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假祖放命齊考道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五、遵照指示過考關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母早已說過，邪魔生法，是跟好人作對的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；上天降大劫，刮刷世界，是對惡人的，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望你大家細參母信，遵照行事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，無論考魔如何嚴重，準得有真正的把握。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3135</TotalTime>
  <Words>405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假祖放命齊考道 悟見講</vt:lpstr>
      <vt:lpstr>假祖放命齊考道 悟見講</vt:lpstr>
      <vt:lpstr>假祖放命齊考道 悟見講</vt:lpstr>
      <vt:lpstr>假祖放命齊考道 悟見講</vt:lpstr>
      <vt:lpstr>假祖放命齊考道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2021-08-06T09:01:29Z</dcterms:modified>
  <cp:contentStatus/>
</cp:coreProperties>
</file>