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330" r:id="rId2"/>
    <p:sldId id="316" r:id="rId3"/>
    <p:sldId id="323" r:id="rId4"/>
    <p:sldId id="331" r:id="rId5"/>
    <p:sldId id="321" r:id="rId6"/>
    <p:sldId id="322" r:id="rId7"/>
    <p:sldId id="320" r:id="rId8"/>
    <p:sldId id="319" r:id="rId9"/>
    <p:sldId id="327" r:id="rId10"/>
    <p:sldId id="326" r:id="rId11"/>
    <p:sldId id="325" r:id="rId12"/>
    <p:sldId id="324" r:id="rId13"/>
    <p:sldId id="318" r:id="rId14"/>
    <p:sldId id="317" r:id="rId15"/>
    <p:sldId id="328" r:id="rId16"/>
    <p:sldId id="329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83" d="100"/>
          <a:sy n="83" d="100"/>
        </p:scale>
        <p:origin x="76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修道天命要認清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金線看明白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到了末後，對「</a:t>
            </a:r>
            <a:r>
              <a:rPr lang="zh-TW" altLang="en-US" sz="36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金線」你們可不能馬虎了。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要認識清楚要看明白，要好好地握得穩，天命金線如果沒有，大道沒辦法發展。看看各地的道務，是人所做出來的嗎？那是　老母慈悲，是天命金線的力量，才有各地道務的開展，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1078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修道天命要認清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八、天命要守得住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我們「不違背天意」、「不背叛祖師」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、「不自我稱尊」、「不參加人事團體」，現在問問自己，我們守得真嗎？天命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我們守得真嗎？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  <a:endParaRPr lang="en-US" altLang="zh-TW" sz="32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天命有顯也有隱，有真的，也有假的，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所以真天命隱了，「假天命顯了」，會讓你眼花瞭亂，而你不用智慧，只用凡胎肉眼，受蒙蔽了，一步走錯，整盤就輸了，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即使修道二十年、三十年也一樣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，這一劫不管誰都要接受考，接受上天給你的「驗收」。</a:t>
            </a:r>
          </a:p>
        </p:txBody>
      </p:sp>
    </p:spTree>
    <p:extLst>
      <p:ext uri="{BB962C8B-B14F-4D97-AF65-F5344CB8AC3E}">
        <p14:creationId xmlns:p14="http://schemas.microsoft.com/office/powerpoint/2010/main" val="3548802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修道天命要認清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九、跑錯金線勾出天盤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 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該守則守，該進則進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。魔當道的時候，佛自然會隱，道有隱有顯，不要在亂的時候，你也跑在前頭。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南極老仙翁慈示  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金線只有一條，北辰已殞落。</a:t>
            </a:r>
          </a:p>
        </p:txBody>
      </p:sp>
    </p:spTree>
    <p:extLst>
      <p:ext uri="{BB962C8B-B14F-4D97-AF65-F5344CB8AC3E}">
        <p14:creationId xmlns:p14="http://schemas.microsoft.com/office/powerpoint/2010/main" val="2181320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修道天命要認清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十、老前人後跟自性修</a:t>
            </a:r>
            <a:endParaRPr lang="en-US" altLang="zh-TW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誰跟誰修？你們老前人歸了跟誰修？跟你的自性老母修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這是你的自覺本心，你的良知本性本能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它是具足萬法的，它不是無生老母是誰？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天然師尊説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什麼叫做「能辦則辦，不能辦則守。」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，你明白嗎？將來真命隱，真修人隱，假命顯，辦道，還辦得比真道還要宏展，你不會因為這個情勢被捲進去嗎？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0035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修道天命要認清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十一、自收圓不離天命</a:t>
            </a:r>
            <a:endParaRPr lang="en-US" altLang="zh-TW" sz="35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現在，道的寶貴在「收圓」，不是「普渡」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，收圓是收自己的圓，不是有一位祖師或老師帶著你們收圓，不是這回事。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南海古佛説 </a:t>
            </a:r>
            <a:endParaRPr lang="en-US" altLang="zh-TW" sz="35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末後大考是「智慧考」，一不小心就落入考圈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，以後假彌勒、假弓長很多，化身為你的老師，講出一篇大道理，讓你分不出真假，所以以後的顯化，是也好、是假也罷，皆不執著，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只相信真理，依真理來走、來行，握緊一條金線。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3292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修道天命要認清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十二、以覺為師辨真假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可是將來有一天，就算是你們老師臨壇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，也不一定是真的，那時你們如何瞭解去辨別「真假」嗎？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這一點非常的重要，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如果你們不能明辨真與假，那表示你們修道的信念不夠，還不是真正的「以覺為師」。</a:t>
            </a:r>
          </a:p>
        </p:txBody>
      </p:sp>
    </p:spTree>
    <p:extLst>
      <p:ext uri="{BB962C8B-B14F-4D97-AF65-F5344CB8AC3E}">
        <p14:creationId xmlns:p14="http://schemas.microsoft.com/office/powerpoint/2010/main" val="978474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修道天命要認清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十三、老母不准人放命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多道場已決定延續道脈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不問母之心中是否喜歡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今不放承德慧精神遺願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或許無大批的人可調遣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卻因為天命真天命稀少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更可貴能代表爾師點玄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末後了真假辨認理實踐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切勿要急建功千古苦淵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寧可要守一時一世寂寞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亦莫將那誘惑當機會焉</a:t>
            </a:r>
          </a:p>
        </p:txBody>
      </p:sp>
    </p:spTree>
    <p:extLst>
      <p:ext uri="{BB962C8B-B14F-4D97-AF65-F5344CB8AC3E}">
        <p14:creationId xmlns:p14="http://schemas.microsoft.com/office/powerpoint/2010/main" val="79837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修道天命要認清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十四、上天作主最安全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不想想替天辦道                       是己念或須遵天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各點傳今日莫怨                     天作主即是安全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勒馬住於懸崖上               駕法舟老實行前                   時光至老母下令                       衆兒女即明瞭焉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為母即言此           兒女有心思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無須多發問                 為母亦曉知</a:t>
            </a:r>
          </a:p>
        </p:txBody>
      </p:sp>
    </p:spTree>
    <p:extLst>
      <p:ext uri="{BB962C8B-B14F-4D97-AF65-F5344CB8AC3E}">
        <p14:creationId xmlns:p14="http://schemas.microsoft.com/office/powerpoint/2010/main" val="539858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修道天命要認清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金線看明白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這個道如果沒有天命金線，就不是真道了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，不是真道，就不能「地府抽丁，天榜掛號」了。自古天命金線就是修行人的命脈，你們千萬、千萬要跟隨天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命金線，如果天命金線斷了，你再怎麼辦，也不會興盛。</a:t>
            </a:r>
          </a:p>
        </p:txBody>
      </p:sp>
    </p:spTree>
    <p:extLst>
      <p:ext uri="{BB962C8B-B14F-4D97-AF65-F5344CB8AC3E}">
        <p14:creationId xmlns:p14="http://schemas.microsoft.com/office/powerpoint/2010/main" val="3385216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修道天命要認清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二、反道敗德的放命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現在有很多貪心妄想的人，他自稱祖師，要放命了，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這時候對這個反道敗德的人，你要劃地跟他斷絕，不能夠縱容。你的心不要有貪念，你不近不傷，不接近就不會傷害了，要記住！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9809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修道天命要認清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二、反道敗德的放命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你們領導的人，如果說有些人，有病醫不了的，要讓大家知道，要去預防，不要受到傳染。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你們現在的責任，要引導導正確的修行之路，要他們在末後心性不要偏掉，這個目標你要認清，如果你走偏了，距離目的地就愈來愈遠了。</a:t>
            </a:r>
          </a:p>
        </p:txBody>
      </p:sp>
    </p:spTree>
    <p:extLst>
      <p:ext uri="{BB962C8B-B14F-4D97-AF65-F5344CB8AC3E}">
        <p14:creationId xmlns:p14="http://schemas.microsoft.com/office/powerpoint/2010/main" val="1907629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修道天命要認清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三、天命到白水老人止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八八六四道統滿，北辰代理天命薪傳，已告一段落，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將來彌勒定盤收圓，並非人可求。 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註：北辰，指 白水老人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天命自古以來在東方，就是有隱有顯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，所以每一段的因緣，不可能都是我們沾著。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至於師尊當初所留下來的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，雖然還有一些，但是從北辰（韓老前人）到現在，真就到此為止了。</a:t>
            </a:r>
          </a:p>
        </p:txBody>
      </p:sp>
    </p:spTree>
    <p:extLst>
      <p:ext uri="{BB962C8B-B14F-4D97-AF65-F5344CB8AC3E}">
        <p14:creationId xmlns:p14="http://schemas.microsoft.com/office/powerpoint/2010/main" val="2163852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修道天命要認清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四、不能辦的要自修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現在你們都還能辦，因你們老前人還在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，以後你們老前人歸了，還會有人「放命」，這時候你們還修不修？、、、「要自修」，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不能再去拜誰，跟誰修！因為你們老前人是代命、代承，我們就應該要謹慎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121830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修道天命要認清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五、掛牌立案無天命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修道要有智慧，「道與教不同」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，有組織、團體人事、掛牌立案，就不是道了。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當你參加，「起心動念」，已著人情名利權勢，已經偏差了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，「偏差離道遠矣！」還能辦嗎？還有天命嗎？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修道沒有「人事團體」，你有人事團體就有紛爭，「政教合一」就不是道了。</a:t>
            </a:r>
          </a:p>
        </p:txBody>
      </p:sp>
    </p:spTree>
    <p:extLst>
      <p:ext uri="{BB962C8B-B14F-4D97-AF65-F5344CB8AC3E}">
        <p14:creationId xmlns:p14="http://schemas.microsoft.com/office/powerpoint/2010/main" val="3181891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修道天命要認清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六、真天命最後沒了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天然師尊説  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這個道呢？將來會「真的隱，假的顯。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」為什麼假的道會進入？因為「真天命傳到最後沒了」，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因為在人的想法中「這道辦得愈宏展，人不夠，天一定要給。」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，可是這一切當中，早就有安排，各辦一段，不可強求，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尤其是道統，為什麼愈辦愈迷糊？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因為他不瞭解，所以就相信，也就錯了。</a:t>
            </a:r>
          </a:p>
        </p:txBody>
      </p:sp>
    </p:spTree>
    <p:extLst>
      <p:ext uri="{BB962C8B-B14F-4D97-AF65-F5344CB8AC3E}">
        <p14:creationId xmlns:p14="http://schemas.microsoft.com/office/powerpoint/2010/main" val="862900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修道天命要認清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七、跟放命者勾出天盤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天然師尊説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所謂「走馬點玄」，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將來的真點傳師最寶貴，愈來愈少，明瞭嗎？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如果你不明白，你就迷糊跟進了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，這會讓你的祖先含淚的，所以要自我小心謹慎。</a:t>
            </a:r>
          </a:p>
        </p:txBody>
      </p:sp>
    </p:spTree>
    <p:extLst>
      <p:ext uri="{BB962C8B-B14F-4D97-AF65-F5344CB8AC3E}">
        <p14:creationId xmlns:p14="http://schemas.microsoft.com/office/powerpoint/2010/main" val="323762968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2175</TotalTime>
  <Words>1587</Words>
  <Application>Microsoft Office PowerPoint</Application>
  <PresentationFormat>如螢幕大小 (16:9)</PresentationFormat>
  <Paragraphs>86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標楷體</vt:lpstr>
      <vt:lpstr>Arial</vt:lpstr>
      <vt:lpstr>Calibri</vt:lpstr>
      <vt:lpstr>Franklin Gothic Book</vt:lpstr>
      <vt:lpstr>Wingdings 2</vt:lpstr>
      <vt:lpstr>科技</vt:lpstr>
      <vt:lpstr>修道天命要認清 悟見講</vt:lpstr>
      <vt:lpstr>修道天命要認清 悟見講</vt:lpstr>
      <vt:lpstr>修道天命要認清 悟見講</vt:lpstr>
      <vt:lpstr>修道天命要認清 悟見講</vt:lpstr>
      <vt:lpstr>修道天命要認清 悟見講</vt:lpstr>
      <vt:lpstr>修道天命要認清 悟見講</vt:lpstr>
      <vt:lpstr>修道天命要認清 悟見講</vt:lpstr>
      <vt:lpstr>修道天命要認清 悟見講</vt:lpstr>
      <vt:lpstr>修道天命要認清悟見講</vt:lpstr>
      <vt:lpstr>修道天命要認清 悟見講</vt:lpstr>
      <vt:lpstr>修道天命要認清 悟見講</vt:lpstr>
      <vt:lpstr>修道天命要認清 悟見講</vt:lpstr>
      <vt:lpstr>修道天命要認清 悟見講</vt:lpstr>
      <vt:lpstr>修道天命要認清 悟見講</vt:lpstr>
      <vt:lpstr>修道天命要認清 悟見講</vt:lpstr>
      <vt:lpstr>修道天命要認清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375</cp:revision>
  <dcterms:created xsi:type="dcterms:W3CDTF">2014-02-15T05:50:45Z</dcterms:created>
  <dcterms:modified xsi:type="dcterms:W3CDTF">2021-08-04T15:54:15Z</dcterms:modified>
  <cp:contentStatus/>
</cp:coreProperties>
</file>