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30" r:id="rId2"/>
    <p:sldId id="316" r:id="rId3"/>
    <p:sldId id="323" r:id="rId4"/>
    <p:sldId id="331" r:id="rId5"/>
    <p:sldId id="321" r:id="rId6"/>
    <p:sldId id="322" r:id="rId7"/>
    <p:sldId id="320" r:id="rId8"/>
    <p:sldId id="319" r:id="rId9"/>
    <p:sldId id="327" r:id="rId10"/>
    <p:sldId id="326" r:id="rId11"/>
    <p:sldId id="325" r:id="rId12"/>
    <p:sldId id="324" r:id="rId13"/>
    <p:sldId id="318" r:id="rId14"/>
    <p:sldId id="317" r:id="rId15"/>
    <p:sldId id="328" r:id="rId16"/>
    <p:sldId id="329" r:id="rId17"/>
    <p:sldId id="304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末後，對「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金線」你們可不能馬虎了。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清楚要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看明白，要好好地握得穩，天命金線如果沒有，大道沒辦法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。看看各地的道務，是人所做出來的嗎？那是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老母慈悲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金線的力量，才有各地道務的開展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10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、天命要守得住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、「不自我稱尊」、「不參加人事團體」，現在問問自己，我們守得真嗎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？天命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我們守得真嗎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有顯也有隱，有真的，也有假的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真天命隱了，「假天命顯了」，會讓你眼花瞭亂，而你不用智慧，只用凡胎肉眼，受蒙蔽了，一步走錯，整盤就輸了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修道二十年、三十年也一樣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，這一劫不管誰都要接受考，接受上天給你的「驗收」。</a:t>
            </a:r>
          </a:p>
        </p:txBody>
      </p:sp>
    </p:spTree>
    <p:extLst>
      <p:ext uri="{BB962C8B-B14F-4D97-AF65-F5344CB8AC3E}">
        <p14:creationId xmlns:p14="http://schemas.microsoft.com/office/powerpoint/2010/main" val="35488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跑錯金線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 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守則守，該進則進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。魔當道的時候，佛自然會隱，道有隱有顯，不要在亂的時候，你也跑在前頭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老仙翁慈示  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線只有一條，北辰已殞落。</a:t>
            </a:r>
          </a:p>
        </p:txBody>
      </p:sp>
    </p:spTree>
    <p:extLst>
      <p:ext uri="{BB962C8B-B14F-4D97-AF65-F5344CB8AC3E}">
        <p14:creationId xmlns:p14="http://schemas.microsoft.com/office/powerpoint/2010/main" val="21813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十、老前人後跟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師尊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叫做「能辦則辦，不能辦則守。」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，你明白嗎？將來真命隱，真修人隱，假命顯，辦道，還辦得比真道還要宏展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不會因為這個情勢被捲進去嗎？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0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自收圓不離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現在，道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的寶貴在「收圓」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「普渡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，收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圓是收自己的圓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有一位祖師或老師帶著你們收圓，不是這回事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5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古佛説 </a:t>
            </a:r>
            <a:endParaRPr lang="en-US" altLang="zh-TW" sz="35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大考是「智慧考」，一不小心就落入考圈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假彌勒、假弓長很多，化身為你的老師，講出一篇大道理，讓你分不出真假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以後的顯化，是也好、是假也罷，皆不執著，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只相信真理，依真理來走、來行，握緊一條金線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32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將來有一天，就算是你們老師臨壇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，也不一定是真的，那時你們如何瞭解去辨別「真假」嗎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一點非常的重要，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如果你們不能明辨真與假，那表示你們修道的信念不夠，還不是真正的「以覺為師」。</a:t>
            </a:r>
          </a:p>
        </p:txBody>
      </p:sp>
    </p:spTree>
    <p:extLst>
      <p:ext uri="{BB962C8B-B14F-4D97-AF65-F5344CB8AC3E}">
        <p14:creationId xmlns:p14="http://schemas.microsoft.com/office/powerpoint/2010/main" val="9784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不准人放命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極皇母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道場已決定延續道脈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不問母之心中是否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或許無大批的人可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調遣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因為天命真天命稀少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更可貴能代表爾師點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切勿要急建功千古苦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寧可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要守一時一世寂寞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亦莫將那誘惑當機會焉</a:t>
            </a:r>
          </a:p>
        </p:txBody>
      </p:sp>
    </p:spTree>
    <p:extLst>
      <p:ext uri="{BB962C8B-B14F-4D97-AF65-F5344CB8AC3E}">
        <p14:creationId xmlns:p14="http://schemas.microsoft.com/office/powerpoint/2010/main" val="798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十四、上天作主最安全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極老母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想替天辦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         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己念或須遵天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                     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作主即是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住於懸崖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               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法舟老實行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                   時光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至老母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下令                       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兒女即明瞭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母即言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           兒女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發問                 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母亦曉知</a:t>
            </a:r>
          </a:p>
        </p:txBody>
      </p:sp>
    </p:spTree>
    <p:extLst>
      <p:ext uri="{BB962C8B-B14F-4D97-AF65-F5344CB8AC3E}">
        <p14:creationId xmlns:p14="http://schemas.microsoft.com/office/powerpoint/2010/main" val="5398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道如果沒有天命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，就不是真道了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，不是真道，就不能「地府抽丁，天榜掛號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。自古天命金線就是修行人的命脈，你們千萬、千萬要跟隨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命金線，如果天命金線斷了，你再怎麼辦，也不會興盛。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反道敗德的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反道敗德的人，你要劃地跟他斷絕，不能夠縱容。你的心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有貪念，你不近不傷，不接近就不會傷害了，要記住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8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反道敗德的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的人，如果說有些人，有病醫不了的，要讓大家知道，要去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，不要受到傳染。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你們現在的責任，要引導導正確的修行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，要他們在末後心性不要偏掉，這個目標你要認清，如果你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了，距離目的地就愈來愈遠了。</a:t>
            </a:r>
          </a:p>
        </p:txBody>
      </p:sp>
    </p:spTree>
    <p:extLst>
      <p:ext uri="{BB962C8B-B14F-4D97-AF65-F5344CB8AC3E}">
        <p14:creationId xmlns:p14="http://schemas.microsoft.com/office/powerpoint/2010/main" val="19076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道統滿，北辰代理天命薪傳，已告一段落，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將來彌勒定盤收圓，並非人可求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自古以來在東方，就是有隱有顯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，所以每一段的因緣，不可能都是我們沾著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師尊當初所留下來的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21638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、不能辦的要自修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，以後你們老前人歸了，還會有人「放命」，這時候你們還修不修？、、、「要自修」，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不能再去拜誰，跟誰修！因為你們老前人是代命、代承，我們就應該要謹慎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218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五、掛牌立案無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要有智慧，「道與教不同」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你參加，「起心動念」，已著人情名利權勢，已經偏差了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，「偏差離道遠矣！」還能辦嗎？還有天命嗎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慧師母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沒有「人事團體」，你有人事團體就有紛爭，「政教合一」就不是道了。</a:t>
            </a:r>
          </a:p>
        </p:txBody>
      </p:sp>
    </p:spTree>
    <p:extLst>
      <p:ext uri="{BB962C8B-B14F-4D97-AF65-F5344CB8AC3E}">
        <p14:creationId xmlns:p14="http://schemas.microsoft.com/office/powerpoint/2010/main" val="31818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六、真天命最後沒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師尊説 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道呢？將來會「真的隱，假的顯。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在人的想法中「這道辦得愈宏展，人不夠，天一定要給。」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，可是這一切當中，早就有安排，各辦一段，不可強求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道統，為什麼愈辦愈迷糊？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因為他不瞭解，所以就相信，也就錯了。</a:t>
            </a:r>
          </a:p>
        </p:txBody>
      </p:sp>
    </p:spTree>
    <p:extLst>
      <p:ext uri="{BB962C8B-B14F-4D97-AF65-F5344CB8AC3E}">
        <p14:creationId xmlns:p14="http://schemas.microsoft.com/office/powerpoint/2010/main" val="8629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七、跟放命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「走馬點玄」，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將來的真點傳師最寶貴，愈來愈少，明瞭嗎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你不明白，你就迷糊跟進了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，這會讓你的祖先含淚的，所以要自我小心謹慎。</a:t>
            </a:r>
          </a:p>
        </p:txBody>
      </p:sp>
    </p:spTree>
    <p:extLst>
      <p:ext uri="{BB962C8B-B14F-4D97-AF65-F5344CB8AC3E}">
        <p14:creationId xmlns:p14="http://schemas.microsoft.com/office/powerpoint/2010/main" val="32376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2174</TotalTime>
  <Words>1066</Words>
  <Application>Microsoft Office PowerPoint</Application>
  <PresentationFormat>如螢幕大小 (16:9)</PresentationFormat>
  <Paragraphs>92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373</cp:revision>
  <dcterms:created xsi:type="dcterms:W3CDTF">2014-02-15T05:50:45Z</dcterms:created>
  <dcterms:modified xsi:type="dcterms:W3CDTF">2018-09-14T07:15:40Z</dcterms:modified>
  <cp:contentStatus/>
</cp:coreProperties>
</file>