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330" r:id="rId2"/>
    <p:sldId id="331" r:id="rId3"/>
    <p:sldId id="332" r:id="rId4"/>
    <p:sldId id="333" r:id="rId5"/>
    <p:sldId id="334" r:id="rId6"/>
    <p:sldId id="335" r:id="rId7"/>
    <p:sldId id="336" r:id="rId8"/>
    <p:sldId id="337" r:id="rId9"/>
    <p:sldId id="304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2018/12/18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5724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2018/12/18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認清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真的隱，假的顯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天然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古佛慈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示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這個道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呢？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將來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會真的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隱，假的顯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。為什麼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假的道會進入？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因為真天命，傳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到最後沒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在人的想法中「這道辦得愈宏展，人不夠，天一定要給。」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，可是這一切當中，早就有安排，各辦一段，不可強求，尤其是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道統。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愈辦愈迷糊？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因為他不瞭解，所以就相信，也就錯了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</a:p>
          <a:p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399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修道天命要認清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真點傳師最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寶貴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天然古佛慈示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「走馬點玄」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，將來的真點傳師最寶貴，愈來愈少，明瞭嗎？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如果你不明白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，你就迷糊跟進了，這會讓你的祖先含淚的，所以要自我小心謹慎。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其實諸佛菩薩，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比你們更著急，不只你們想救人，佛菩薩也想救人，哪不希望「聖命」多傳承！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但是道統有傳承，各辦一段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，日月星各辦一層，末後這一層，是群星輝映啊！</a:t>
            </a:r>
          </a:p>
        </p:txBody>
      </p:sp>
    </p:spTree>
    <p:extLst>
      <p:ext uri="{BB962C8B-B14F-4D97-AF65-F5344CB8AC3E}">
        <p14:creationId xmlns:p14="http://schemas.microsoft.com/office/powerpoint/2010/main" val="115803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修道天命要認清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末後修辦方針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「不違背天意」、「不背叛祖師」、「不自我稱尊」、「不參加人事團體」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，現在問問自己，我們守得真嗎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我們守得真嗎？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我們又修得真嗎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？日後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考驗會更多，我們又該如何繼續守下去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該守則守，該進則進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魔當道的時候，佛自然會隱，道有隱有顯，不要在亂的時候，你也跑在前頭。</a:t>
            </a:r>
          </a:p>
          <a:p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36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381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修道天命要認清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修道的智慧考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示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有顯也有隱，有真的，也有假的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，末後千門萬教齊出的時候，什麼時候會接受考驗面臨智慧考都不一定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真天命隱了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，假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天命顯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會讓你眼花瞭亂，而你不用智慧只用凡胎肉眼，受蒙蔽了，一步走錯，整盤就輸了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即使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修道二十年、三十年也一樣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，這一劫不管誰都要接受考，接受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上天給你的「驗收」。</a:t>
            </a:r>
          </a:p>
          <a:p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2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修道天命要認清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安分守己最重要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老仙翁慈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示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線只有一條，北辰已殞落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，眾說紛紜，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但你心性要定，不要好奇想知道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安分守己的修，素其本位的做」，就沒有錯。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615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修道天命要認清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末後要跟自性修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示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跟誰修？你們老前人歸了跟誰修？跟你的自性老母修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是你的自覺本心，你的良知本性本能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它是具足萬法的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不是無生老母是誰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慈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要認清理路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明理破相：一切形象真假，不要執著，仙佛有時候也會借人、事來考你的智慧。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713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修道天命要認清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末後這場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要過關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老師慈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示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切記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！切記！依理來行，懷抱忠恕與慈悲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，是非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對錯要分清楚，謹慎自己的腳步、念頭，末後這一場考，會淘汰很多人，自己斟酌吧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南海古佛慈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示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末後大考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是智慧考，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一不小心就落入考圈，以後假彌勒、假弓長很多，化身為你的老師，講出一篇大道理，讓你分不出真假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，所以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以後的顯化，是也好、是假也罷，皆不執著，只相信真理，依真理來走、來行，握緊一條金線。</a:t>
            </a:r>
          </a:p>
          <a:p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850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678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2337</TotalTime>
  <Words>723</Words>
  <Application>Microsoft Office PowerPoint</Application>
  <PresentationFormat>如螢幕大小 (16:9)</PresentationFormat>
  <Paragraphs>51</Paragraphs>
  <Slides>9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全真顏體</vt:lpstr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修道天命要認清 悟見講</vt:lpstr>
      <vt:lpstr>修道天命要認清 悟見講</vt:lpstr>
      <vt:lpstr>修道天命要認清 悟見講</vt:lpstr>
      <vt:lpstr>修道天命要認清 悟見講</vt:lpstr>
      <vt:lpstr>修道天命要認清 悟見講</vt:lpstr>
      <vt:lpstr>修道天命要認清 悟見講</vt:lpstr>
      <vt:lpstr>修道天命要認清 悟見講</vt:lpstr>
      <vt:lpstr> 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439</cp:revision>
  <dcterms:created xsi:type="dcterms:W3CDTF">2014-02-15T05:50:45Z</dcterms:created>
  <dcterms:modified xsi:type="dcterms:W3CDTF">2018-12-18T01:37:25Z</dcterms:modified>
  <cp:contentStatus/>
</cp:coreProperties>
</file>