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修道勿信假天命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一、天道明朗多考驗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天道明朗多考驗     三六四八攬地盤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有真有假理不變     有佛有魔驗心堅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  各有乩竅訓文批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  說有老母命頒伊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  怪亂現象心中迷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  破除形象為第一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修道勿信假天命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二、祖師才能放天命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   一貫薪火代代承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   雨霖代理奉命行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道脈金線祖祖授    不向旁人天命求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昇降關頭分良莠    謹慎謹慎小心走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修道勿信假天命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三、勿信假祖与放命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果子成熟將收穫    猶怕風雨蕭颼颼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安頓自己命自救    信立智慧爭上游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   勿信濟公駕慈舟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   勿信道長天命有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修道勿信假天命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四、牢栓心猿意馬鎖 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    勿信觀音渡迷儔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    任它猢猻鬧各洲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     自己無生在心頭</a:t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明德親民德敦厚     才可消災解冤仇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速速了愿勤修辦     才可躲災保平安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他日功成圓滿果     龍華會上享萬秋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2990</TotalTime>
  <Words>298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修道勿信假天命 悟見講</vt:lpstr>
      <vt:lpstr>修道勿信假天命 悟見講</vt:lpstr>
      <vt:lpstr>修道勿信假天命 悟見講</vt:lpstr>
      <vt:lpstr>修道勿信假天命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2021-07-30T04:27:19Z</dcterms:modified>
  <cp:contentStatus/>
</cp:coreProperties>
</file>