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0" r:id="rId2"/>
    <p:sldId id="343" r:id="rId3"/>
    <p:sldId id="340" r:id="rId4"/>
    <p:sldId id="336" r:id="rId5"/>
    <p:sldId id="342" r:id="rId6"/>
    <p:sldId id="339" r:id="rId7"/>
    <p:sldId id="338" r:id="rId8"/>
    <p:sldId id="337" r:id="rId9"/>
    <p:sldId id="335" r:id="rId10"/>
    <p:sldId id="334" r:id="rId11"/>
    <p:sldId id="341" r:id="rId12"/>
    <p:sldId id="333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8" y="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有天命才是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濟公老師慈示：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八八六四道統滿，北辰代理天命薪傳，已告一段落。（北辰：是指白水老人）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白水老人是西元一九九五年歸空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，歸空後，任何任人、任何組都不能放命。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西元一九九五年前，在師尊師母或白水老人處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，領命當點傳師的有天命，可以打開玄關竅。</a:t>
            </a: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十、跟到假命祖先墮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這個道呢？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將來會「真的隱，假的顯。」為什麼假的道會進入？因為「真天命傳到最後沒了」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所謂「走馬點玄」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，將來的真點傳師最寶貴，愈來愈少，明瞭嗎？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你就迷糊跟進了，這會讓你的祖先含淚的，所以要自我小心謹慎。</a:t>
            </a:r>
          </a:p>
        </p:txBody>
      </p:sp>
    </p:spTree>
    <p:extLst>
      <p:ext uri="{BB962C8B-B14F-4D97-AF65-F5344CB8AC3E}">
        <p14:creationId xmlns:p14="http://schemas.microsoft.com/office/powerpoint/2010/main" val="1066307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十一、末後是智慧考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末後大考是智慧考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，一不小心就落入考圈，以後假彌勒、假弓長很多，化身為你的老師，講出一篇大道理，讓你分不出真假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所以以後的顯化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，是也好、是假也罷，皆不執著，只相信真理，依真理來走、來行，握緊一條金線。</a:t>
            </a:r>
          </a:p>
        </p:txBody>
      </p:sp>
    </p:spTree>
    <p:extLst>
      <p:ext uri="{BB962C8B-B14F-4D97-AF65-F5344CB8AC3E}">
        <p14:creationId xmlns:p14="http://schemas.microsoft.com/office/powerpoint/2010/main" val="3718534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十二、認假為真難成道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真天命隱了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，「假天命顯了」，會讓你眼花瞭亂，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而你不用智慧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，只用凡胎肉眼，受蒙蔽了，一步走錯，整盤就輸了，即使修道二十年、三十年也一樣，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不管誰都要接受考，接受上天給你的「驗收」。</a:t>
            </a:r>
          </a:p>
        </p:txBody>
      </p:sp>
    </p:spTree>
    <p:extLst>
      <p:ext uri="{BB962C8B-B14F-4D97-AF65-F5344CB8AC3E}">
        <p14:creationId xmlns:p14="http://schemas.microsoft.com/office/powerpoint/2010/main" val="238237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二、沒有天命是假道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白水老人歸空後，西元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才領命當點傳師的，通通沒天命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不管是誰放的命，通通沒天命。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沒天命的點傳師，不能傳道，是點不開眾生的玄關竅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，求道的人是無法「天榜掛號，地府除名」的，九玄七祖也不能沾光。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1628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三、真假天命要分清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天然師尊慈示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：所謂「走馬點玄」，將來的真點傳師最寶貴，愈來愈少，明瞭嗎？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奉勸要求道的人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：求道前，先問清楚點傳師是哪一年領命的？西元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後領命的，都是沒天命，再找有天命的人求道。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693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四、求了假道怎麼辦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在沒有天命的點傳師那邊求道的，怎麼辦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？當然要重新求道，不要猶疑，只有重新求道，才能超脫生死輪迴，性命為重，一定要重新求道。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月慧師母説：天理人情，要分清楚，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現在道場呈現著兩派，一是天理、天命，真道要破除形象，大公無私，才能久長；另一種是人情、權勢、名利、地位、形象，這無法長久的。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6546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五、不要跟放命的修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誰跟誰修？你們老前人歸了跟誰修？跟你的自性老母修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，這是你的自覺本心，你的良知本性本能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它是具足萬法的，它不是無生老母是誰？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如果你不明白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，你就迷糊跟進了，這會讓你的祖先含淚的，所以要自我小心謹慎。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8363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六、能辦和不能辦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年白水老人回天交命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，，給我們留下「能辦就辦，不能辦就守」的訓示。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註：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有天命，趕快辦。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不能辦：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沒天命，守住自己的道心。</a:t>
            </a:r>
          </a:p>
        </p:txBody>
      </p:sp>
    </p:spTree>
    <p:extLst>
      <p:ext uri="{BB962C8B-B14F-4D97-AF65-F5344CB8AC3E}">
        <p14:creationId xmlns:p14="http://schemas.microsoft.com/office/powerpoint/2010/main" val="389867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七、跟放命劃清界限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到了末後這個時期，端看你們的心，現在佛歸佛、魔歸魔、神歸神，鬼歸鬼，就是在這個時期。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月慧師母說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現在有很多貪心妄想的人，他自稱祖師，要放命了，這時候對這個反道敗德的人，你要劃地跟他斷絕，不能夠縱容。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4774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八、不能辦就自修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月慧師母説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現在你們都還能辦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，因你們老前人還在，以後你們老前人歸了，還會有人「放命」，這時候你們還修不修？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「要自修」，不能再去拜誰，跟誰修！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因為你們老前人是代命、代承，我們就應該要謹慎。</a:t>
            </a:r>
          </a:p>
        </p:txBody>
      </p:sp>
    </p:spTree>
    <p:extLst>
      <p:ext uri="{BB962C8B-B14F-4D97-AF65-F5344CB8AC3E}">
        <p14:creationId xmlns:p14="http://schemas.microsoft.com/office/powerpoint/2010/main" val="605871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你求的是真道嗎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九、不參加宗教團體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修道要有智慧，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「道與教不同」，有組織、團體人事、掛牌立案，就不是道了。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當你參加，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「起心動念」，已著人情名利權勢，已經偏差了，「偏差離道遠矣！」還能辦嗎？還有天命嗎？</a:t>
            </a:r>
          </a:p>
        </p:txBody>
      </p:sp>
    </p:spTree>
    <p:extLst>
      <p:ext uri="{BB962C8B-B14F-4D97-AF65-F5344CB8AC3E}">
        <p14:creationId xmlns:p14="http://schemas.microsoft.com/office/powerpoint/2010/main" val="29326858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2446</TotalTime>
  <Words>1115</Words>
  <Application>Microsoft Office PowerPoint</Application>
  <PresentationFormat>如螢幕大小 (16:9)</PresentationFormat>
  <Paragraphs>63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  <vt:lpstr>你求的是真道嗎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499</cp:revision>
  <dcterms:created xsi:type="dcterms:W3CDTF">2014-02-15T05:50:45Z</dcterms:created>
  <dcterms:modified xsi:type="dcterms:W3CDTF">2021-08-04T16:33:33Z</dcterms:modified>
  <cp:contentStatus/>
</cp:coreProperties>
</file>