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43" r:id="rId3"/>
    <p:sldId id="340" r:id="rId4"/>
    <p:sldId id="336" r:id="rId5"/>
    <p:sldId id="342" r:id="rId6"/>
    <p:sldId id="339" r:id="rId7"/>
    <p:sldId id="338" r:id="rId8"/>
    <p:sldId id="337" r:id="rId9"/>
    <p:sldId id="335" r:id="rId10"/>
    <p:sldId id="334" r:id="rId11"/>
    <p:sldId id="341" r:id="rId12"/>
    <p:sldId id="333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一、有天命是真道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道統滿，北辰代理天命薪傳，已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告一段落。（北辰：是指白水老人）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是西元一九九五年歸空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一九九五年前，在師尊師母或白水老人處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，領命當點傳師的有天命，可以打開玄關竅。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跟到假命祖先墮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將來會「真的隱，假的顯。」為什麼假的道會進入？因為「真天命傳到最後沒了」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你就迷糊跟進了，這會讓你的祖先含淚的，所以要自我小心謹慎。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3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末後是智慧考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85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認假為真難成道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，「假天命顯了」，會讓你眼花瞭亂，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而你不用智慧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，只用凡胎肉眼，受蒙蔽了，一步走錯，整盤就輸了，即使修道二十年、三十年也一樣，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不管誰都要接受考，接受上天給你的「驗收」。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3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二、沒有天命是假道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師，不能傳道，是點不開眾生的玄關竅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的，九玄七祖也不能沾光。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16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三、真假天命要分清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：所謂「走馬點玄」，將來的真點傳師最寶貴，愈來愈少，明瞭嗎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奉勸要求道的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：求道前，先問清楚點傳師是哪一年領命的？西元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後領命的，都是沒天命，再找有天命的人求道。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69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、求了假道怎麼辦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在沒有天命的點傳師那邊求道的，怎麼辦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？當然要重新求道，不要猶疑，只有重新求道，才能超脫生死輪迴，性命為重，一定要重新求道。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説：天理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人情，要分清楚，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現在道場呈現著兩派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是天理、天命，真道要破除形象，大公無私，才能久長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一種是人情、權勢、名利、地位、形象，這無法長久的。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5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、不要跟放命的修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83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能辦和不能辦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白水老人回天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給我們留下「能辦就辦，不能辦就守」的訓示。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有天命，趕快辦。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沒天命，守住自己的道心。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6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七、跟放命劃清界限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末後這個時期，端看你們的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心，現在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佛歸佛、魔歸魔、神歸神，鬼歸鬼，就是在這個時期。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7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八、不能辦就自修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8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九、不參加宗教團體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「起心動念」，已著人情名利權勢，已經偏差了，「偏差離道遠矣！」還能辦嗎？還有天命嗎？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6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2423</TotalTime>
  <Words>1127</Words>
  <Application>Microsoft Office PowerPoint</Application>
  <PresentationFormat>如螢幕大小 (16:9)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495</cp:revision>
  <dcterms:created xsi:type="dcterms:W3CDTF">2014-02-15T05:50:45Z</dcterms:created>
  <dcterms:modified xsi:type="dcterms:W3CDTF">2019-01-04T02:17:53Z</dcterms:modified>
  <cp:contentStatus/>
</cp:coreProperties>
</file>