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6"/>
  </p:notesMasterIdLst>
  <p:sldIdLst>
    <p:sldId id="330" r:id="rId2"/>
    <p:sldId id="332" r:id="rId3"/>
    <p:sldId id="343" r:id="rId4"/>
    <p:sldId id="342" r:id="rId5"/>
    <p:sldId id="341" r:id="rId6"/>
    <p:sldId id="340" r:id="rId7"/>
    <p:sldId id="339" r:id="rId8"/>
    <p:sldId id="338" r:id="rId9"/>
    <p:sldId id="337" r:id="rId10"/>
    <p:sldId id="336" r:id="rId11"/>
    <p:sldId id="335" r:id="rId12"/>
    <p:sldId id="334" r:id="rId13"/>
    <p:sldId id="333" r:id="rId14"/>
    <p:sldId id="331" r:id="rId15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59" autoAdjust="0"/>
    <p:restoredTop sz="92649" autoAdjust="0"/>
  </p:normalViewPr>
  <p:slideViewPr>
    <p:cSldViewPr>
      <p:cViewPr varScale="1">
        <p:scale>
          <a:sx n="69" d="100"/>
          <a:sy n="69" d="100"/>
        </p:scale>
        <p:origin x="749" y="2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2019/2/22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1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048602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1048603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14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557866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2019/2/22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2019/2/22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2019/2/22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2019/2/22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2019/2/22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2019/2/22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2019/2/22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2019/2/22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2019/2/22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2019/2/22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2019/2/22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2019/2/22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mailto:&#24735;&#35211;&#20449;&#31665;myoktw@gmail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佛魔共辦天命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考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、智慧大考天命考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徒兒要知道，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未來是佛魔共辦，才能真正考出大家的理念正確與否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?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考試卷已經發下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，老師也不能告訴你們答案。憑自己認理實修作答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56399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佛魔共辦天命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考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十、認理實修破人情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濟公老師慈訓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升者自升墜者墜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誰也不敢把誰攔　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收圓大事非同昔　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姑息慈悲不用談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盡以天理來處世　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大公無私作衡權　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此非天上心腸狠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本乃理數之當然　</a:t>
            </a:r>
          </a:p>
        </p:txBody>
      </p:sp>
    </p:spTree>
    <p:extLst>
      <p:ext uri="{BB962C8B-B14F-4D97-AF65-F5344CB8AC3E}">
        <p14:creationId xmlns:p14="http://schemas.microsoft.com/office/powerpoint/2010/main" val="733762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佛魔共辦天命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考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十一、真修實煉成佛道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濟公老師慈訓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師在世時佈天道　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混亂不清玉石連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有以情面來修道　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有者道中求金錢　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有者面戴偽面具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有毒心非口善言　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牛溲馬勃盡混亂　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龍蛇蝟聚於一團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若無此次道魔考　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市儈無賴成佛仙　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月慧承命收圓辦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大洗大刷定中原　</a:t>
            </a:r>
          </a:p>
        </p:txBody>
      </p:sp>
    </p:spTree>
    <p:extLst>
      <p:ext uri="{BB962C8B-B14F-4D97-AF65-F5344CB8AC3E}">
        <p14:creationId xmlns:p14="http://schemas.microsoft.com/office/powerpoint/2010/main" val="2398407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佛魔共辦天命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考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十二、這大考上天所定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濟公老師慈訓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真的反被假的用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真的反替假宣傳　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思之令人心慨嘆　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那個能識功果圓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千中選一多可怕　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沙中淘金多胆寒　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收圓大爐誰能脫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上天早已設套圈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　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去渣存華非小可　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鋼鐵鉛錫化灰烟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可怕可怕真可怕　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師思心中也胆寒　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徒呀快快醒醒吧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別再南柯修神仙　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78045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佛魔共辦天命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考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十三、只要遵從真天命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濟公老師慈訓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天降大考多可怕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為師心中也胆寒　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休言徒等辛苦受　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不及為師萬分三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只要遵從真天命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為師理天也心歡　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過去毛病早早改　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否則誰也難成仙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記住為師心血語　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師怎能肯徒來冤　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言已盡矣師不示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千言萬語改日談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19906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9" name="標題 1"/>
          <p:cNvSpPr>
            <a:spLocks noGrp="1"/>
          </p:cNvSpPr>
          <p:nvPr>
            <p:ph type="ctrTitle"/>
          </p:nvPr>
        </p:nvSpPr>
        <p:spPr>
          <a:xfrm>
            <a:off x="1043608" y="3376248"/>
            <a:ext cx="6120680" cy="1224136"/>
          </a:xfrm>
        </p:spPr>
        <p:txBody>
          <a:bodyPr>
            <a:normAutofit fontScale="90000"/>
          </a:bodyPr>
          <a:lstStyle/>
          <a:p>
            <a: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dirty="0"/>
          </a:p>
        </p:txBody>
      </p:sp>
      <p:sp>
        <p:nvSpPr>
          <p:cNvPr id="1048600" name="副標題 2"/>
          <p:cNvSpPr>
            <a:spLocks noGrp="1"/>
          </p:cNvSpPr>
          <p:nvPr>
            <p:ph type="subTitle" idx="1"/>
          </p:nvPr>
        </p:nvSpPr>
        <p:spPr>
          <a:xfrm>
            <a:off x="611560" y="267494"/>
            <a:ext cx="8136904" cy="4608512"/>
          </a:xfrm>
        </p:spPr>
        <p:txBody>
          <a:bodyPr>
            <a:noAutofit/>
          </a:bodyPr>
          <a:lstStyle/>
          <a:p>
            <a:pPr algn="l"/>
            <a:r>
              <a:rPr lang="zh-TW" altLang="en-US" sz="4000" u="sng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悟見信箱 </a:t>
            </a:r>
            <a:r>
              <a:rPr lang="en-US" altLang="zh-TW" sz="4000" u="sng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myoktw@gmail.com</a:t>
            </a:r>
            <a:endParaRPr lang="en-US" altLang="zh-TW" sz="4000" u="sng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微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信</a:t>
            </a:r>
            <a:r>
              <a:rPr lang="en-US" altLang="zh-TW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ID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</a:t>
            </a:r>
            <a:r>
              <a:rPr lang="en-US" altLang="zh-TW" sz="4000" dirty="0" err="1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</a:t>
            </a:r>
            <a:endParaRPr lang="en-US" altLang="zh-TW" sz="4000" dirty="0" smtClean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天道文化網   </a:t>
            </a:r>
            <a:r>
              <a:rPr lang="en-US" altLang="zh-TW" sz="40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myoktw.com</a:t>
            </a:r>
          </a:p>
          <a:p>
            <a:pPr algn="l"/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講座</a:t>
            </a:r>
            <a:endParaRPr lang="en-US" altLang="zh-TW" sz="40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40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國際站 </a:t>
            </a:r>
            <a:r>
              <a:rPr lang="en-US" altLang="zh-TW" sz="40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y.myoktw.com       </a:t>
            </a:r>
            <a:r>
              <a:rPr lang="zh-TW" altLang="en-US" sz="40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大陸站 </a:t>
            </a:r>
            <a:r>
              <a:rPr lang="en-US" altLang="zh-TW" sz="40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u.myoktw.com</a:t>
            </a:r>
            <a:endParaRPr lang="en-US" altLang="zh-TW" sz="4800" dirty="0" smtClean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31738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佛魔共辦天命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考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二、考不過勾出天盤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即然是佛魔共辦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，就是時時都考驗著大家理念與智慧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一旦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選擇錯誤，一翻兩瞪眼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，就墜落了，不但自己勾出天盤，也連累祖先齊墜落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08698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佛魔共辦天命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考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三、中間理路不能差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但是一時選對壓對邊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，也不代表就能到底。這塲考，考到蓋棺論定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如果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中間理路偏移受影響。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一旦認理錯誤，還是要勾出天盤的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37702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佛魔共辦天命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考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四、不能離天命金線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所以徒兒啊！理念的正確很重要，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這條路要怎麼回天。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就是跟著你們的老前人，前人的家風啊！樸實簡約，謙沖自牧。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慈悲包容，更重要的是你們前人的尊師重道啊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！他們沒有做的事，你們可以做嗎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52017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佛魔共辦天命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考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五、未來的事上天事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未來的天命如何，是上天的事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，但即然都講是末後了，難道還不明白嗎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99459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佛魔共辦天命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考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六、智慧大考幾人過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濟公老師慈訓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今年明月仍然亮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然而今年異去年　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昔時天道與今異　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今時小鼠跳樑檐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大道盡被狂風撼　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一樹好花有幾全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狂風巨雨侵花葉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枝殘根斷好可憐　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幾多瓦全玉盡碎　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高者損身低者全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師雖歸西靈仍在　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面睹此景心胆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寒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67811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佛魔共辦天命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考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七、肉眼不識智慧考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濟公老師慈訓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一團花果污泥染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慈航纜裂奔深淵　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金線有斷也有續　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明燈有暗也有連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玉免金烏稀有識　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幾年井底覓日圓　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鳴呼天道至極點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思來不慄也心寒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　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天下善信千千萬　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千能拔一也稀罕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究因此考勝過去　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肉眼凡胎怎識全　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80966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佛魔共辦天命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考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八、現在道場很紛亂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濟公老師慈訓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考魔叢生內外降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大刷大洗定格盤　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有者扶桑仍尋日　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有者以偽作真傳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有被卯金刀來斷　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有被蛇尾將身纏　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有者身退道之外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管他日落也光圓　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有者揚着機會亂　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另立旗幟攬大權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花樣百出不勝擧　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師見肝斷心也寒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03285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佛魔共辦天命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考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九、智慧考善惡分班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濟公老師慈訓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欲挽狂瀾恨無術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袖觀善個被蛇纏　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時也運也有何論　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可憐即是不可憐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人之根基有深淺　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彼此有緣與無緣　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善者超生惡者降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天理昭彰有循環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　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不管兄弟與父子　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夫妻也要分床眠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一刀兩斷無你我　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你走北來我走南　</a:t>
            </a:r>
          </a:p>
        </p:txBody>
      </p:sp>
    </p:spTree>
    <p:extLst>
      <p:ext uri="{BB962C8B-B14F-4D97-AF65-F5344CB8AC3E}">
        <p14:creationId xmlns:p14="http://schemas.microsoft.com/office/powerpoint/2010/main" val="1556102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2386</TotalTime>
  <Words>493</Words>
  <Application>Microsoft Office PowerPoint</Application>
  <PresentationFormat>如螢幕大小 (16:9)</PresentationFormat>
  <Paragraphs>81</Paragraphs>
  <Slides>14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14</vt:i4>
      </vt:variant>
    </vt:vector>
  </HeadingPairs>
  <TitlesOfParts>
    <vt:vector size="22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佛魔共辦天命考 悟見講</vt:lpstr>
      <vt:lpstr>佛魔共辦天命考 悟見講</vt:lpstr>
      <vt:lpstr>佛魔共辦天命考 悟見講</vt:lpstr>
      <vt:lpstr>佛魔共辦天命考 悟見講</vt:lpstr>
      <vt:lpstr>佛魔共辦天命考 悟見講</vt:lpstr>
      <vt:lpstr>佛魔共辦天命考 悟見講</vt:lpstr>
      <vt:lpstr>佛魔共辦天命考 悟見講</vt:lpstr>
      <vt:lpstr>佛魔共辦天命考 悟見講</vt:lpstr>
      <vt:lpstr>佛魔共辦天命考 悟見講</vt:lpstr>
      <vt:lpstr>佛魔共辦天命考 悟見講</vt:lpstr>
      <vt:lpstr>佛魔共辦天命考 悟見講</vt:lpstr>
      <vt:lpstr>佛魔共辦天命考 悟見講</vt:lpstr>
      <vt:lpstr>佛魔共辦天命考 悟見講</vt:lpstr>
      <vt:lpstr>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資料庫 天道</cp:lastModifiedBy>
  <cp:revision>494</cp:revision>
  <dcterms:created xsi:type="dcterms:W3CDTF">2014-02-15T05:50:45Z</dcterms:created>
  <dcterms:modified xsi:type="dcterms:W3CDTF">2019-02-22T01:54:35Z</dcterms:modified>
  <cp:contentStatus/>
</cp:coreProperties>
</file>