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一、各有因緣莫強求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二、忠告能聽有得救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看一看、想一想，你們是存什麼心？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如果人家責備你，還願意聽，聽得進去，那你這個人，還有可救。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將來彌勒定盤收圓，並非人可求。 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221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三、心念不正魔入侵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反過來說，如果你心念不正、陽奉陰違者，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與神不能相契合，諸佛不會來，魔會入侵。</a:t>
            </a:r>
          </a:p>
        </p:txBody>
      </p:sp>
    </p:spTree>
    <p:extLst>
      <p:ext uri="{BB962C8B-B14F-4D97-AF65-F5344CB8AC3E}">
        <p14:creationId xmlns:p14="http://schemas.microsoft.com/office/powerpoint/2010/main" val="111717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四、冤欠上身顛倒亂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想一想，如果仙佛不來護法，冤欠找上門來，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你們的真神不能做主，賢士顛倒妄想，那後果會是如何呢？</a:t>
            </a:r>
          </a:p>
        </p:txBody>
      </p:sp>
    </p:spTree>
    <p:extLst>
      <p:ext uri="{BB962C8B-B14F-4D97-AF65-F5344CB8AC3E}">
        <p14:creationId xmlns:p14="http://schemas.microsoft.com/office/powerpoint/2010/main" val="293005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五、老關伏魔不伏冤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吾老關伏魔不伏冤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，你們無形冤欠，只有真功實善，才能夠化解。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修道如同一顆果實，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你這一顆果實，如果裡面有蛀蟲，長得再大、再好看，有用嗎？（沒用）你們自己內心，有幾條蛀蟲，自己要清楚啊！</a:t>
            </a:r>
          </a:p>
        </p:txBody>
      </p:sp>
    </p:spTree>
    <p:extLst>
      <p:ext uri="{BB962C8B-B14F-4D97-AF65-F5344CB8AC3E}">
        <p14:creationId xmlns:p14="http://schemas.microsoft.com/office/powerpoint/2010/main" val="293167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六、覺悟改過免墜淵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不要對別人，清清楚楚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，對自己卻模模糊糊。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諸位賢士，再不懂得覺悟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，再不懂得改過，陰山有你一份，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並非老關恐嚇你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，今天不要說你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求道。</a:t>
            </a:r>
          </a:p>
        </p:txBody>
      </p:sp>
    </p:spTree>
    <p:extLst>
      <p:ext uri="{BB962C8B-B14F-4D97-AF65-F5344CB8AC3E}">
        <p14:creationId xmlns:p14="http://schemas.microsoft.com/office/powerpoint/2010/main" val="177367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七、愿不了難躲災劫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你求道不行道，有恩不報，有愿也不了，你憑什麼躲災避劫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，你憑什麼了斷冤欠，了斷輪迴呢？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13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八、上天不罰悔過人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你們懺悔之心掏出來，一切從頭開始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，永不再犯，上天喜歡改過，悔過之人。從此刻開始，靜下你的心，懺悔你的心，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切記！要謹守佛規。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因為人能弘道，非道弘人；天賴人宣，人賴天成。</a:t>
            </a:r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03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佛歸佛魔歸魔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九、佛規十五條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一、尊敬仙佛                 二、遵前提後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三、齋莊中正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四、循規蹈矩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五、責</a:t>
            </a:r>
            <a:r>
              <a:rPr lang="zh-TW" altLang="en-US" sz="3800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任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負起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六、重聖輕凡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七、謙恭和藹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八、勿棄聖訓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九、莫著形相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十、手續必清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十一、出告反面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 十二、不亂系統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十三、愛惜公物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十四、活潑應事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十五、謹言慎行</a:t>
            </a:r>
          </a:p>
          <a:p>
            <a:endParaRPr lang="en-US" altLang="zh-TW" sz="3600" dirty="0">
              <a:latin typeface="王漢宗顏楷體繁" pitchFamily="2" charset="-120"/>
              <a:ea typeface="王漢宗顏楷體繁" pitchFamily="2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6721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581</TotalTime>
  <Words>689</Words>
  <Application>Microsoft Office PowerPoint</Application>
  <PresentationFormat>如螢幕大小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王漢宗顏楷體繁</vt:lpstr>
      <vt:lpstr>標楷體</vt:lpstr>
      <vt:lpstr>Arial</vt:lpstr>
      <vt:lpstr>Calibri</vt:lpstr>
      <vt:lpstr>Franklin Gothic Book</vt:lpstr>
      <vt:lpstr>Wingdings 2</vt:lpstr>
      <vt:lpstr>科技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  <vt:lpstr>佛歸佛魔歸魔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291</cp:revision>
  <dcterms:created xsi:type="dcterms:W3CDTF">2014-02-15T05:50:45Z</dcterms:created>
  <dcterms:modified xsi:type="dcterms:W3CDTF">2021-08-04T15:52:05Z</dcterms:modified>
  <cp:contentStatus/>
</cp:coreProperties>
</file>