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  <p:sldId id="304" r:id="rId10"/>
    <p:sldId id="30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78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、各有因緣莫強求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賢士你們自己不清淨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，是會影響到多少的眾生，知道嗎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末後這個時期，端看你們的心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佛歸佛、魔歸魔、神歸神，鬼歸鬼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，就是在這個時期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現在有很多貪心妄想的人，他自稱祖師，要放命了，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這時候對這個反道敗德的人，你要劃地跟他斷絕，不能夠縱容。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09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二、忠告能聽有得救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看一看、想一想，你們是存什麼心？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如果人家責備你，還願意聽，聽得進去，那你這個人，還有可救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八八六四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道統滿，北辰代理天命薪傳，已告一段落，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將來彌勒定盤收圓，並非人可求。 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註：北辰，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指白水老人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22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三、心念不正魔入侵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反過來說，如果你心念不正、陽奉陰違者，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與神不能相契合，諸佛不會來，魔會入侵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717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四、冤欠上身顛倒亂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想一想，如果仙佛不來護法，冤欠找上門來，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你們的真神不能做主，賢士顛倒妄想，那後果會是如何呢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005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五、老關伏魔不伏冤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吾老關伏魔不伏冤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，你們無形冤欠，只有真功實善，才能夠化解。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修道如同一顆果實，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你這一顆果實，如果裡面有蛀蟲，長得再大、再好看，有用嗎？（沒用）你們自己內心，有幾條蛀蟲，自己要清楚啊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16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六、覺悟改過免墜淵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不要對別人，清清楚楚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，對自己卻模模糊糊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賢士，再不懂得覺悟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，再不懂得改過，陰山有你一份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老關恐嚇你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，今天不要說你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367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七、愿不了難躲災劫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你求道不行道，有恩不報，有愿也不了，你憑什麼躲災避劫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，你憑什麼了斷冤欠，了斷輪迴呢？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13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八、上天不罰悔過人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你們懺悔之心掏出來，一切從頭開始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，永不再犯，上天喜歡改過，悔過之人。從此刻開始，靜下你的心，懺悔你的心，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切記！要謹守佛規。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因為人能弘道，非道弘人；天賴人宣，人賴天成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903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、佛規十五條</a:t>
            </a:r>
            <a:endParaRPr lang="en-US" altLang="zh-TW" sz="38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、尊敬仙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                 二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、遵前提後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三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、齋莊中正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四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、循規蹈矩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五、責</a:t>
            </a:r>
            <a:r>
              <a:rPr lang="zh-TW" altLang="en-US" sz="3800" b="1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任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負起</a:t>
            </a:r>
            <a:endParaRPr lang="en-US" altLang="zh-TW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六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、重聖輕凡</a:t>
            </a:r>
            <a:endParaRPr lang="en-US" altLang="zh-TW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七、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謙恭和藹</a:t>
            </a:r>
            <a:endParaRPr lang="en-US" altLang="zh-TW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八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、勿棄聖訓</a:t>
            </a:r>
            <a:endParaRPr lang="en-US" altLang="zh-TW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九、莫著形相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十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、手續必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十一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、出告反面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十二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、不亂系統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十三、愛惜公物</a:t>
            </a:r>
            <a:endParaRPr lang="en-US" altLang="zh-TW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十四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、活潑應事</a:t>
            </a:r>
            <a:endParaRPr lang="en-US" altLang="zh-TW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十五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、謹言慎行</a:t>
            </a:r>
          </a:p>
          <a:p>
            <a:endParaRPr lang="en-US" altLang="zh-TW" sz="3600" dirty="0">
              <a:latin typeface="王漢宗顏楷體繁" pitchFamily="2" charset="-120"/>
              <a:ea typeface="王漢宗顏楷體繁" pitchFamily="2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16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580</TotalTime>
  <Words>695</Words>
  <Application>Microsoft Office PowerPoint</Application>
  <PresentationFormat>如螢幕大小 (16:9)</PresentationFormat>
  <Paragraphs>63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王漢宗顏楷體繁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佛歸佛魔歸魔 悟見講</vt:lpstr>
      <vt:lpstr>佛歸佛魔歸魔 悟見講</vt:lpstr>
      <vt:lpstr>佛歸佛魔歸魔 悟見講</vt:lpstr>
      <vt:lpstr>佛歸佛魔歸魔 悟見講</vt:lpstr>
      <vt:lpstr>佛歸佛魔歸魔 悟見講</vt:lpstr>
      <vt:lpstr>佛歸佛魔歸魔 悟見講</vt:lpstr>
      <vt:lpstr>佛歸佛魔歸魔 悟見講</vt:lpstr>
      <vt:lpstr>佛歸佛魔歸魔 悟見講</vt:lpstr>
      <vt:lpstr>佛歸佛魔歸魔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289</cp:revision>
  <dcterms:created xsi:type="dcterms:W3CDTF">2014-02-15T05:50:45Z</dcterms:created>
  <dcterms:modified xsi:type="dcterms:W3CDTF">2018-09-22T11:41:55Z</dcterms:modified>
  <cp:contentStatus/>
</cp:coreProperties>
</file>