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代命代承要謹慎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代命代承要謹慎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月慧師母慈示</a:t>
            </a:r>
            <a:endParaRPr lang="en-US" altLang="zh-TW" sz="3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，以後你們老前人歸了，還會有人「放命」，這時候你們還修不修？「要自修」，不能再去拜誰，跟誰修！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因為你們老前人是代命、代承，我們就應該要謹慎。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代命代承要謹慎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二、修道要認清理路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代命代承要謹慎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三、依理來行便過關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懷抱忠恕與慈悲，是非對錯要分清楚，謹慎自己的腳步、念頭，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末後這一場考，會淘汰很多人，自己斟酌吧！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代命代承要謹慎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四、不要跟放命的修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跟你的自性老母修，這是你的自覺本心，你的良知本性本能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如果你不明白，你就迷糊跟進了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代命代承要謹慎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五、能辦和不能辦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年白水老人回天交命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，，給我們留下「能辦就辦，不能辦就守」的訓示。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有天命，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趕快辦，跟著真天命辦。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沒天命，守住自己的道心。不要和假祖師修辦，不要和放命的人修辦，放命等同假祖師。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2997</TotalTime>
  <Words>384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代命代承要謹慎 悟見講</vt:lpstr>
      <vt:lpstr>代命代承要謹慎 悟見講</vt:lpstr>
      <vt:lpstr>代命代承要謹慎 悟見講</vt:lpstr>
      <vt:lpstr>代命代承要謹慎 悟見講</vt:lpstr>
      <vt:lpstr>代命代承要謹慎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697</cp:revision>
  <dcterms:created xsi:type="dcterms:W3CDTF">2014-02-15T05:50:45Z</dcterms:created>
  <dcterms:modified xsi:type="dcterms:W3CDTF">2021-08-04T16:17:10Z</dcterms:modified>
  <cp:contentStatus/>
</cp:coreProperties>
</file>