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不要被假道捲走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一、道統傳承各辦一段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不要被假道捲走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二、都要接受智慧考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天命有顯也有隱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，有真的，也有假的，末後千門萬教齊出的時候，什麼時候，會接受考驗，面臨智慧考都不一定？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所以真天命隱了，「假天命顯了」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即使修道二十年、三十年也一樣，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不要被假道捲走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三、跑在前頭會陣亡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3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</a:t>
            </a: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不要在亂的時候，你也跑在前頭。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你們後面帶的一大群人，你要怎樣「引導」他們？你們要怎樣「鞏固」你們自己？</a:t>
            </a:r>
            <a:r>
              <a:rPr lang="zh-TW" altLang="en-US" sz="33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「修持」你們自己，這才是眼前最實際的事情。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不要被假道捲走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四、末後考倒很多人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懷抱忠恕與慈悲，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是非對錯要分清楚，謹慎自己的腳步、念頭，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會淘汰很多人，自己斟酌吧！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不要被假道捲走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五、不要被假命捲走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天然師尊慈示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什麼叫做「能辦則辦，不能辦則守。」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，你明白嗎？將來真命隱，真修人隱，假命顯，辦道還辦得，比真道還要宏展，你不會因為這個情勢，被捲進去嗎？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如果不久的將來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，考驗來了，前面的人不能頂了，你會不捲進去嗎？所以修道不可以迷糊喔！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3009</TotalTime>
  <Words>530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不要被假道捲走 悟見講</vt:lpstr>
      <vt:lpstr>不要被假道捲走 悟見講</vt:lpstr>
      <vt:lpstr>不要被假道捲走 悟見講</vt:lpstr>
      <vt:lpstr>不要被假道捲走 悟見講</vt:lpstr>
      <vt:lpstr>不要被假道捲走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2021-08-09T07:51:17Z</dcterms:modified>
  <cp:contentStatus/>
</cp:coreProperties>
</file>