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不夠格承接天命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一、此時無人承天命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           衆兒女 為何事 求吾臨壇 各道場 皆紛亂 母心為難跪地的 皆點傳 實心操辦 母問爾 是否有 体驗多焉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自求多 福報降 母亦答應 但兒女 之命中 或恐無焉多道場 已決定 延續道脈 不問母 之心中 是否喜歡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爾等們 知慎重 母心欣慰 卻奈何 無智慧 可以志堅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不夠格承接天命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二、末後了真假辨清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無奈何 各道場 小有成就 前人輩 亦多已 繳旨返天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今領導 之火侯 尚要培煉 各後学 须謹慎 勿可助瀾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今不放 承德慧 精神遺願 或許無 大批的 人可調遣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卻因為 天命真 天命稀少 更可貴 能代表 爾師點玄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末後了 真假辨 認理實踐 切勿要 急建功 千古苦淵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寧可要 守一時 一世寂寞 亦莫將 那誘惑 當機會焉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不夠格承接天命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三、天作主即是安全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不想想替天辦道                  是己念或須遵天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各點傳今日莫怨            天作主即是安全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不求那名聲顯赫             須充實內外德全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德圓滿欲站上位             仍須有天意喜歡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不夠格承接天命</a:t>
            </a:r>
            <a:r>
              <a:rPr lang="zh-TW" altLang="en-US" sz="4000" b="0" i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四、當今天命沒給誰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勒馬住於懸崖上              駕法舟老實行前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時光至老母下令        衆兒女即明瞭焉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為母即言此                 兒女有心思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無須多發問                為母亦曉知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欲離别時已垂淚            還望兒女真前追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追求自己之修養            而非天命給了誰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2994</TotalTime>
  <Words>357</Words>
  <Application>Microsoft Office PowerPoint</Application>
  <PresentationFormat>如螢幕大小 (16:9)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不夠格承接天命 悟見講</vt:lpstr>
      <vt:lpstr>不夠格承接天命 悟見講</vt:lpstr>
      <vt:lpstr>不夠格承接天命 悟見講</vt:lpstr>
      <vt:lpstr>不夠格承接天命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695</cp:revision>
  <dcterms:created xsi:type="dcterms:W3CDTF">2014-02-15T05:50:45Z</dcterms:created>
  <dcterms:modified xsi:type="dcterms:W3CDTF">2021-07-30T09:39:51Z</dcterms:modified>
  <cp:contentStatus/>
</cp:coreProperties>
</file>