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不可再來亂天命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一、此時真假要明講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論時間、論時機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，已經接近淘汰年、考選年，不能再濫竽充數、混眼前了。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大道無情，好的要標榜，亂我規矩的魔頭，同樣也要標出來。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過去已經過去，往後不嚴厲不可以！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不可再來亂天命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二、天命到白水老人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，已告一段落，將來彌勒定盤收圓，並非人可求。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註：北辰，指白水老人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白水老人：西元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1995/2/25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，歸空後，就沒有祖師住世，任何人、任何組都不能放命，放命就是假。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不可再來亂天命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後放命是假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不可再來亂天命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四、跟放命勾出天盤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不可再來亂天命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魔當道擾亂道場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魔當道的時候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，整個道場都是妖、都是魔，讓你分辨不出來。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他會擾亂得你天昏地暗，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擾亂得你六神無主，擾亂得你呼天搶地，到不了理天。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2990</TotalTime>
  <Words>352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不可再來亂天命 悟見講</vt:lpstr>
      <vt:lpstr>不可再來亂天命 悟見講</vt:lpstr>
      <vt:lpstr>不可再來亂天命 悟見講</vt:lpstr>
      <vt:lpstr>不可再來亂天命 悟見講</vt:lpstr>
      <vt:lpstr>不可再來亂天命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2021-07-30T03:09:35Z</dcterms:modified>
  <cp:contentStatus/>
</cp:coreProperties>
</file>