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71" r:id="rId3"/>
    <p:sldId id="272" r:id="rId4"/>
    <p:sldId id="273" r:id="rId5"/>
    <p:sldId id="281" r:id="rId6"/>
    <p:sldId id="287" r:id="rId7"/>
    <p:sldId id="274" r:id="rId8"/>
    <p:sldId id="282" r:id="rId9"/>
    <p:sldId id="275" r:id="rId10"/>
    <p:sldId id="284" r:id="rId11"/>
    <p:sldId id="277" r:id="rId12"/>
    <p:sldId id="278" r:id="rId13"/>
    <p:sldId id="279" r:id="rId14"/>
    <p:sldId id="280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0" d="100"/>
          <a:sy n="60" d="100"/>
        </p:scale>
        <p:origin x="75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天命明師的真義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天承運，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領受上天老母天命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，倒裝降凡，承繼道統，普渡眾生，讓眾生解脫生死輪迴的祖師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天命明師在世，萬佛助道，協助明師渡世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明師非一般之名師可比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718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     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釋迦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今日來此訓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告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眾良賢金玉言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此時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即是白陽天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紅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陽了道歸家去。</a:t>
            </a: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耶穌基督說：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弓長月慧是你們的救主，你們明白吧！趕快去求吧！</a:t>
            </a: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莫罕默德說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回教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之旨誰知道 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蘭寶經那個參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話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已早述勿再述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遵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訓速惺求天然。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18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、普渡三曹之事實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渡氣天大仙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雲遊姑娘，為師母自渡者，求道後到處了災治病，顯化渡人，而後老母加封為教化菩薩，成為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「雲」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字班的仙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長。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天大仙求道後三班之一另有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「茂」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字班，為師尊七十二次降之眷屬，亦有三千以茂猛兄為仙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尚有「悟」字班以王陽明夫子為仙長助道，在我們台灣求道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的氣天仙有鄭成功、東港媽祖、北港媽祖、、、很多很多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、普渡三曹之事實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渡人間善信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：凡是在人間受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明師指點，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後，在生時可逢凶化吉，遇難呈祥，死後面目如生，各不挺屍，夏不腐臭，歸空後百日，尚有請其靈性到壇批訓，與其子孫結緣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，成道的人很多，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帝、德慧菩薩、不休息菩薩、至德大帝、文慈菩薩、、、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等等太多了。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、普渡三曹之事實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渡幽冥魂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普渡時，母定渡生不渡死，後蒙三官大帝地藏古佛，懇乞鴻恩，才准陰陽齊渡，凡其子孫修道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，可超拔祖先。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還有鬼魂求道的例證：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崇信堂，鬼魂朱鳳蓮領頭玉皇大帝聖旨來求道。</a:t>
            </a:r>
          </a:p>
        </p:txBody>
      </p:sp>
    </p:spTree>
    <p:extLst>
      <p:ext uri="{BB962C8B-B14F-4D97-AF65-F5344CB8AC3E}">
        <p14:creationId xmlns:p14="http://schemas.microsoft.com/office/powerpoint/2010/main" val="3145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五、代表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明師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之點傳師：</a:t>
            </a:r>
            <a:endParaRPr lang="en-US" altLang="zh-TW" sz="3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斗六賴經理經過廟前，“手乩”接駕三叩首，恩主公出來接駕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結論：敬畏天命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天命貴比帝王多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統領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三曹挽風波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上帝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欽差非小可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違天命入了魔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千年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鐵樹開花易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錯過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普渡再遇難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。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5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2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當代天命明師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endParaRPr lang="en-US" altLang="zh-TW" sz="12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師尊：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活佛分靈降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弓長祖，俗姓張，聖諱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奎生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光璧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道號天然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。光緒十五年（西元一八八九）民前廿三年七月十九日誕生於山東濟寧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。民國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四年求道，十九年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奉天命為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後東方第十八</a:t>
            </a:r>
            <a:r>
              <a:rPr lang="zh-TW" altLang="en-US" sz="12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民國三十六年中秋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夜，歸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空於四川成都， 老母敕封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TW" altLang="en-US" sz="12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12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享年五十有九</a:t>
            </a:r>
            <a:r>
              <a:rPr lang="zh-TW" altLang="en-US" sz="1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0" dirty="0">
                <a:ea typeface="全真顏體" pitchFamily="49" charset="-120"/>
              </a:rPr>
              <a:t/>
            </a:r>
            <a:br>
              <a:rPr lang="zh-TW" altLang="en-US" sz="12000" dirty="0">
                <a:ea typeface="全真顏體" pitchFamily="49" charset="-120"/>
              </a:rPr>
            </a:br>
            <a:endParaRPr lang="en-US" altLang="zh-TW" sz="12000" dirty="0" smtClean="0">
              <a:ea typeface="全真顏體" pitchFamily="49" charset="-120"/>
            </a:endParaRPr>
          </a:p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4" y="627534"/>
            <a:ext cx="305933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師母簡介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月慧菩薩分靈降世，子系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祖師，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俗姓孫，聖諱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：素真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字明善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道號慧明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，光緒廿一年（西元一八九五）民前十七年八月廿八日生於山東單縣。民國十九年與 師尊同領天命，民國六十四年歸空， 老母敕封為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中華聖母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。享年八十有一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555526"/>
            <a:ext cx="2885663" cy="393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一、代代相傳的道統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青陽期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、道在君王；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、道在師儒；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、道降火宅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１、東方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前十八代祖師（青陽期）：伏羲至周公皆為「道在君王」時期，有道者為明君，無道者為昏君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。老子到孟子則轉為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在師儒」時期。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、代代相傳的道統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２、西方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廿八代祖師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：孟子之後道轉西方，釋迦牟尼佛奉天承運，續接道統金線（紅陽期），至達摩祖師一葦渡江，仍為「道在師儒」時期。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5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、代代相傳的道統：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３、東方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後十八代祖師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達摩東渡後為東方第一代祖，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傳至六祖慧能不再傳衣缽。但心法仍傳七祖八祖而絕。一千餘年後，直至清康熙年間，九祖黃德輝始遙接金線。至光緒十二年，十六祖劉清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虛，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紅陽期至此圓滿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第十七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祖路中一，為白陽初祖，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辦理末後一著，道降火宅，道在庶民，三曹普渡，萬教歸一。第十八代祖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張天然師尊、孫素貞師母，為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白陽二祖，承先啟後至今，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無有別祖。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18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 vert="eaVert"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、古讖預言碑文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山西省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大同府七佛寺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古碑文：                            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三陽渡原人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始羲皇降道源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初太公闡聖王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來天真辦收圓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經上云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pPr marL="36576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幾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人知，                 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盡萬教齊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歸一，                             走馬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點玄時年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至，                     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脫皇胎早出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經上亦云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天真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收圓掛聖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86052"/>
          </a:xfrm>
        </p:spPr>
        <p:txBody>
          <a:bodyPr>
            <a:normAutofit/>
          </a:bodyPr>
          <a:lstStyle/>
          <a:p>
            <a:r>
              <a:rPr lang="zh-TW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、古讖預言碑文</a:t>
            </a:r>
            <a:r>
              <a:rPr lang="zh-TW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5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黃河</a:t>
            </a:r>
            <a:r>
              <a:rPr lang="zh-TW" altLang="en-US" sz="35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決堤</a:t>
            </a:r>
            <a:r>
              <a:rPr lang="zh-TW" altLang="en-US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碑文：</a:t>
            </a:r>
            <a:r>
              <a:rPr lang="en-US" altLang="zh-TW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民</a:t>
            </a:r>
            <a:r>
              <a:rPr lang="en-US" altLang="zh-TW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27)</a:t>
            </a:r>
          </a:p>
          <a:p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弓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長應運領天命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      口傳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心印宏真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道，          云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及三六中秋夜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              人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雖圓寂道猶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存。</a:t>
            </a:r>
            <a:endParaRPr lang="zh-TW" alt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系太陰繼承接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立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人立己天命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擔，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開慧明接金線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絲毫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不錯天然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5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5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三、仙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佛訓文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母訓子十誡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云：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差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彌勒掌天盤萬旁歸正，命天然掌道盤靈妙化身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太上老君說：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谷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神不死藏玄牝，可道可名即非真，道德五千未言盡， 速拜天真早歸根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：天道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重整三期末，普挽東魯化中原，眾賢協助弓長辦，一心一意志抱堅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426</TotalTime>
  <Words>922</Words>
  <Application>Microsoft Office PowerPoint</Application>
  <PresentationFormat>如螢幕大小 (16:9)</PresentationFormat>
  <Paragraphs>64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全真顏體</vt:lpstr>
      <vt:lpstr>金梅新毛筆楷書</vt:lpstr>
      <vt:lpstr>超世紀細毛楷</vt:lpstr>
      <vt:lpstr>微軟正黑體</vt:lpstr>
      <vt:lpstr>標楷體</vt:lpstr>
      <vt:lpstr>Arial</vt:lpstr>
      <vt:lpstr>Franklin Gothic Book</vt:lpstr>
      <vt:lpstr>Wingdings 2</vt:lpstr>
      <vt:lpstr>科技</vt:lpstr>
      <vt:lpstr>天命明師的印証1</vt:lpstr>
      <vt:lpstr>天命明師的印証2</vt:lpstr>
      <vt:lpstr>天命明師的印証3</vt:lpstr>
      <vt:lpstr>天命明師的印証4</vt:lpstr>
      <vt:lpstr>天命明師的印証5</vt:lpstr>
      <vt:lpstr>天命明師的印証6</vt:lpstr>
      <vt:lpstr>天命明師的印証7</vt:lpstr>
      <vt:lpstr>天命明師的印証8</vt:lpstr>
      <vt:lpstr>天命明師的印証9</vt:lpstr>
      <vt:lpstr>天命明師的印証10</vt:lpstr>
      <vt:lpstr>天命明師的印証11</vt:lpstr>
      <vt:lpstr>天命明師的印証12</vt:lpstr>
      <vt:lpstr>天命明師的印証13</vt:lpstr>
      <vt:lpstr>天命明師的印証14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111</cp:revision>
  <dcterms:created xsi:type="dcterms:W3CDTF">2014-02-15T05:50:45Z</dcterms:created>
  <dcterms:modified xsi:type="dcterms:W3CDTF">2017-10-08T12:36:26Z</dcterms:modified>
</cp:coreProperties>
</file>