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307" r:id="rId4"/>
    <p:sldId id="306" r:id="rId5"/>
    <p:sldId id="305" r:id="rId6"/>
    <p:sldId id="304" r:id="rId7"/>
    <p:sldId id="303" r:id="rId8"/>
    <p:sldId id="302" r:id="rId9"/>
    <p:sldId id="301" r:id="rId10"/>
    <p:sldId id="300" r:id="rId11"/>
    <p:sldId id="299" r:id="rId12"/>
    <p:sldId id="298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5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2017/8/11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2017/8/11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一劫一道聖人出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、大地原子求本玄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子會開天午會關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盡未初顯真元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今時已交三期末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大地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原子求本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玄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一劫一道聖人出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十、悟明真理天地參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參透妙　即良賢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辦理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大事不非凡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莫暴棄　自心田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因小失大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多可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慘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勤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心悟　細究研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明真理天地參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大道理　至妙玄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只要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有志可明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全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7395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一劫一道聖人出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十一、修持天道能格天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無志者　在心田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感動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皇天施慈憐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多加靈　愚成賢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持天道能格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　心勿煩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時時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努力要向前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生退意　妖魔纏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妖魔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纏身心復難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8826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一劫一道聖人出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十二、作個堂堂大良賢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慎於行　謹於言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不可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一時心憚煩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存忍耐　苦耐甜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時時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不怠己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心田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猛勇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進　努力前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作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個堂堂大良賢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收機管　不批闡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群賢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休息我返天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0185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一劫一道聖人出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二、今三期浩劫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降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上天老母説</a:t>
            </a: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十三嘆眾原子永迷塵凡　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今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三期浩劫降掃蕩惡殘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東西起南北遍狼煙四起　或路劫或行凶亂了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大千</a:t>
            </a:r>
            <a:endParaRPr lang="en-US" altLang="zh-TW" sz="33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殺彼彼殺此各爭相戰　死的死亡的亡哭喊連天</a:t>
            </a:r>
            <a:b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只殺的愁雲佈天昏地暗　只殺的血滿河屍骨蓋</a:t>
            </a:r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田</a:t>
            </a:r>
            <a:endParaRPr lang="zh-TW" altLang="en-US" sz="33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3795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一劫一道聖人出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三、劫一亂道一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治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老母説</a:t>
            </a: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野荒坵盡成了骨山血海　看一看視一視真真慘然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此乃是拉下的冤孽大債　命還命債還債不差毫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端</a:t>
            </a:r>
            <a:endParaRPr lang="en-US" altLang="zh-TW" sz="33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陽泰化鴻濛山河重定　無有亂不顯治理之循環</a:t>
            </a:r>
            <a:b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劫一亂道一治聖人出現　鍾靈氛毓秀氣靄靄透</a:t>
            </a:r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endParaRPr lang="zh-TW" altLang="en-US" sz="33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642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一劫一道聖人出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四、原佛子齊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登岸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上天老母説</a:t>
            </a: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麟現野鳳鳴山大德重顯　風又調雨又順國泰民安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河又清海也晏天下先兆　光化日照遍了三千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大千</a:t>
            </a:r>
            <a:endParaRPr lang="en-US" altLang="zh-TW" sz="33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路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不拾夜不閉雞犬不吠　清氣景瑞祥現朵朵彩蓮</a:t>
            </a:r>
            <a:b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無一處不是那真道一貫　原佛子齊登岸共返</a:t>
            </a:r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樂園</a:t>
            </a:r>
            <a:endParaRPr lang="zh-TW" altLang="en-US" sz="33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2378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一劫一道聖人出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五、今三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期大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恩典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老母説</a:t>
            </a: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今三期有為母大開恩典　降真道普收那有份有緣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有志者真善信齊登道岸　一步跳苦牢籠直超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先天</a:t>
            </a:r>
            <a:endParaRPr lang="en-US" altLang="zh-TW" sz="33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非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至此三期會天道難降　降天道應劫運挽化良賢</a:t>
            </a:r>
            <a:b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多行功多立善萬勞無倦　方稱起道中子道中良</a:t>
            </a:r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</a:t>
            </a:r>
            <a:endParaRPr lang="zh-TW" altLang="en-US" sz="33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316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一劫一道聖人出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六、在凡間辦聖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上天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老母説</a:t>
            </a: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盡天職辦天事豈是小可　在凡間辦聖事根基非凡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無夙根難與那神佛見面　天與人合一體豈是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偶然</a:t>
            </a:r>
            <a:endParaRPr lang="en-US" altLang="zh-TW" sz="33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至此三期世難得此善　今得遇此也是前生佳緣</a:t>
            </a:r>
            <a:b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前世修今世得得聞一貫　天道理本無極純然理天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7614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一劫一道聖人出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紅陽滿交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法旨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三教人奉我命下凡渡世　名雖異理皆同皆屬先天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三教失衣缽散道統難緒　紅陽滿交法旨改換天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盤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自古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定至三陽必開天泰　紅陽界諸孽子八一收完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除去惡竟留些大良大善　大良善大棟樑大忠大賢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尋訪的皆是那有緣有份　有緣份得真道辦理三元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停機管止玉衡難以再嘆　三才等稍休息我再批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言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8251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一劫一道聖人出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八、先天真性藏谷涵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先天真性藏谷涵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大道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無為本自然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一貫重顯應末運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真傳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不失統緒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傳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2312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一劫一道聖人出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九、逢三期　遇天道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左也嘆　右也嘆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的無緣與迷漢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逢三期　遇天道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不歸兮返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家園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母批　十三嘆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望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有緣者細心參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勿高閣　要參玄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平心靜氣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仔細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參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4474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302</TotalTime>
  <Words>300</Words>
  <Application>Microsoft Office PowerPoint</Application>
  <PresentationFormat>如螢幕大小 (16:9)</PresentationFormat>
  <Paragraphs>58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微軟正黑體</vt:lpstr>
      <vt:lpstr>標楷體</vt:lpstr>
      <vt:lpstr>Arial</vt:lpstr>
      <vt:lpstr>Franklin Gothic Book</vt:lpstr>
      <vt:lpstr>Wingdings 2</vt:lpstr>
      <vt:lpstr>科技</vt:lpstr>
      <vt:lpstr>一劫一道聖人出 悟見講</vt:lpstr>
      <vt:lpstr>一劫一道聖人出 悟見講</vt:lpstr>
      <vt:lpstr>一劫一道聖人出 悟見講</vt:lpstr>
      <vt:lpstr>一劫一道聖人出 悟見講</vt:lpstr>
      <vt:lpstr>一劫一道聖人出 悟見講</vt:lpstr>
      <vt:lpstr>一劫一道聖人出 悟見講</vt:lpstr>
      <vt:lpstr>一劫一道聖人出 悟見講</vt:lpstr>
      <vt:lpstr>一劫一道聖人出 悟見講</vt:lpstr>
      <vt:lpstr>一劫一道聖人出 悟見講</vt:lpstr>
      <vt:lpstr>一劫一道聖人出 悟見講</vt:lpstr>
      <vt:lpstr>一劫一道聖人出 悟見講</vt:lpstr>
      <vt:lpstr>一劫一道聖人出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108</cp:revision>
  <dcterms:created xsi:type="dcterms:W3CDTF">2014-02-15T05:50:45Z</dcterms:created>
  <dcterms:modified xsi:type="dcterms:W3CDTF">2017-08-11T01:35:07Z</dcterms:modified>
</cp:coreProperties>
</file>