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7"/>
  </p:notesMasterIdLst>
  <p:sldIdLst>
    <p:sldId id="300" r:id="rId2"/>
    <p:sldId id="301" r:id="rId3"/>
    <p:sldId id="302" r:id="rId4"/>
    <p:sldId id="304" r:id="rId5"/>
    <p:sldId id="303" r:id="rId6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049" autoAdjust="0"/>
    <p:restoredTop sz="92649" autoAdjust="0"/>
  </p:normalViewPr>
  <p:slideViewPr>
    <p:cSldViewPr>
      <p:cViewPr varScale="1">
        <p:scale>
          <a:sx n="89" d="100"/>
          <a:sy n="89" d="100"/>
        </p:scale>
        <p:origin x="796" y="6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2021/1/21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013224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281828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200543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925046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983719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2021/1/21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2021/1/21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2021/1/21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2021/1/21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2021/1/21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2021/1/21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2021/1/21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2021/1/21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違背誓愿難回天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一、不要違背誓愿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徒兒們為什麼一個個要違背誓愿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，說過的話不算話？受到考驗，一個個就怨上天，一但得到上天的庇佑後，又一個個的重新發愿，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可是為師再問問你們自己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，以前的愿了了沒？現在的愿了了沒？沒了，為什麼又要重新再發愿哪？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986478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違背誓愿難回天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20000"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二、遇考怨人難了愿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你們自己去想一想，捫心自問看看，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你今天身為人家的前賢，你體恤人家了沒有？受到父母的考，就說父母不明理；受到兄弟姐妹的考，也說兄弟姐妹輕視你；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受到夫妻的考，就說太太不懂事，就說先生橫行霸道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；受到朋友的考，被人家輕視、被人家譏笑，你吃素的意志就不堅定，有沒有這樣啊？徒兒啊，要悔悟，到時為師我也救不了你啊！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62681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違背誓愿難回天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三、渡人就要去成全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為師我是冀盼你們把自己的職責做好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，素位而行、量力而為，不要去爭強鬥勝，也不要去比較誰渡的人多、誰渡的人少，重要的是要成全啊！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問問自己，你到底成全了幾個？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你有沒有帶好人家啊？自個兒想想啊！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952857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違背誓愿難回天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四、謙虛讓人莫高傲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徒啊！想想自己在道場、在社會上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，是不是常喜歡攬權霸勢？是不是喜歡強出頭？沒有做到謙虛讓人，只為了自己一時的慾念而逞能，有沒有啊？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要不要改啊？個性強的要改，要外柔內剛。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054890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違背誓愿難回天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五、感恩了愿修辦道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月慧師母慈訓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今兒個咱們儘是沾到天恩啊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！沾了天恩咱們才得以重生、得以修道、得以辦道，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咱們得到多少上天的慈憫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，還有諸天仙佛的諄諄敎誨。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05171377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2935</TotalTime>
  <Words>451</Words>
  <Application>Microsoft Office PowerPoint</Application>
  <PresentationFormat>如螢幕大小 (16:9)</PresentationFormat>
  <Paragraphs>30</Paragraphs>
  <Slides>5</Slides>
  <Notes>5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11" baseType="lpstr">
      <vt:lpstr>標楷體</vt:lpstr>
      <vt:lpstr>Arial</vt:lpstr>
      <vt:lpstr>Calibri</vt:lpstr>
      <vt:lpstr>Franklin Gothic Book</vt:lpstr>
      <vt:lpstr>Wingdings 2</vt:lpstr>
      <vt:lpstr>科技</vt:lpstr>
      <vt:lpstr>違背誓愿難回天 悟見講</vt:lpstr>
      <vt:lpstr>違背誓愿難回天 悟見講</vt:lpstr>
      <vt:lpstr>違背誓愿難回天 悟見講</vt:lpstr>
      <vt:lpstr>違背誓愿難回天 悟見講</vt:lpstr>
      <vt:lpstr>違背誓愿難回天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676</cp:revision>
  <dcterms:created xsi:type="dcterms:W3CDTF">2014-02-15T05:50:45Z</dcterms:created>
  <dcterms:modified xsi:type="dcterms:W3CDTF">2021-01-21T06:04:01Z</dcterms:modified>
  <cp:contentStatus/>
</cp:coreProperties>
</file>