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3" r:id="rId3"/>
    <p:sldId id="302" r:id="rId4"/>
    <p:sldId id="301" r:id="rId5"/>
    <p:sldId id="297" r:id="rId6"/>
    <p:sldId id="300" r:id="rId7"/>
    <p:sldId id="298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一、以佛愿而己愿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以佛愿為己愿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，以師愿為徒愿，立愿了愿，了愿才能了苦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以為口頭立愿事小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，口頭立愿一樣是愿，你們立愿不了，是不行啊！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二、立愿要了愿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想想自已這些年來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，進步了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外功縱然做得少，但是內德要培養得好。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你們是不是真的有立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自已立的愿，還記得嗎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真正實行多少呢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？每天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都要省思，這個問題。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082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三、盡心才能了愿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你對道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，真正的盡了幾分心？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你們說渡人、講課、辦事，這就是盡心嗎？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修辦道要盡人事聽天命，你劃地自限，愿力怎麼能了？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34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、了愿不能退縮不前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修道的路途，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難免會有坎坎坷坷的時侯，既然知道這一點理，那麼受了些風風雨雨，又怎麼會支持不住，為什麼遇到挫折，就退縮不前進了呢？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89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五、為何要立愿？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立愿不是立給前賢看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，更不是做給仙佛看。想要了罪，要用什麼來了？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了罪要有大愿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，沒有愿就會馬馬虎虎，得過且過。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383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六、我們都是乘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愿來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你們皆從理天下來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，皆是立愿而來，要知道你一人墜、萬人墜，九玄七祖皆遭殃。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165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七、了愿不能著相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末後修辦你有何心態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，就招感什麼魔；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你如果依賴感應，是了不可得。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666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談立愿了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/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八、用報恩來了愿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要有報恩的行為，遇到了逆境更要感恩，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`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都是上天最好安排。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52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</TotalTime>
  <Words>374</Words>
  <Application>Microsoft Office PowerPoint</Application>
  <PresentationFormat>如螢幕大小 (16:9)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談立愿了愿      悟見講</vt:lpstr>
      <vt:lpstr>談立愿了愿      悟見講</vt:lpstr>
      <vt:lpstr>談立愿了愿      悟見講</vt:lpstr>
      <vt:lpstr>談立愿了愿      悟見講</vt:lpstr>
      <vt:lpstr>談立愿了愿      悟見講</vt:lpstr>
      <vt:lpstr>談立愿了愿      悟見講</vt:lpstr>
      <vt:lpstr>談立愿了愿      悟見講</vt:lpstr>
      <vt:lpstr>談立愿了愿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89</cp:revision>
  <dcterms:created xsi:type="dcterms:W3CDTF">2014-02-15T05:50:45Z</dcterms:created>
  <dcterms:modified xsi:type="dcterms:W3CDTF">2016-12-10T07:47:09Z</dcterms:modified>
</cp:coreProperties>
</file>