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56" r:id="rId3"/>
    <p:sldId id="266" r:id="rId4"/>
    <p:sldId id="265" r:id="rId5"/>
    <p:sldId id="264" r:id="rId6"/>
    <p:sldId id="263" r:id="rId7"/>
    <p:sldId id="262" r:id="rId8"/>
    <p:sldId id="261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天道的菩薩愿</a:t>
            </a:r>
            <a:r>
              <a:rPr lang="zh-TW" altLang="en-US" sz="38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行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、天道是成佛之道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佛：是覺行圓滿的解脫者，也是我們眾生的本來面目。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人人皆可成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佛，只要放下執著，拜明師求道修道，即可正得。佛陀求道後，也是這樣讚嘆。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天道是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修行菩薩道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何謂</a:t>
            </a:r>
            <a:r>
              <a:rPr lang="zh-TW" altLang="en-US" sz="3600" dirty="0">
                <a:ea typeface="全真細隸書" panose="02010609000101010101" pitchFamily="49" charset="-120"/>
              </a:rPr>
              <a:t>菩薩：菩薩是菩提薩埵，菩提是覺，薩埵是有情即指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覺有情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上求佛道下化眾生即為菩薩。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97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天道的菩薩愿</a:t>
            </a:r>
            <a:r>
              <a:rPr lang="zh-TW" altLang="en-US" sz="38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行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二、諸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佛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菩薩的愿行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彌勒祖師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化娑婆世界為蓮花邦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，修行慈心三昧。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觀音菩薩</a:t>
            </a:r>
            <a:r>
              <a:rPr lang="zh-TW" altLang="en-US" sz="3600" dirty="0">
                <a:ea typeface="全真細隸書" panose="02010609000101010101" pitchFamily="49" charset="-120"/>
              </a:rPr>
              <a:t>：眾生渡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盡，才願成佛，聞</a:t>
            </a:r>
            <a:r>
              <a:rPr lang="zh-TW" altLang="en-US" sz="3600" dirty="0">
                <a:ea typeface="全真細隸書" panose="02010609000101010101" pitchFamily="49" charset="-120"/>
              </a:rPr>
              <a:t>聲救苦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大悲</a:t>
            </a:r>
            <a:r>
              <a:rPr lang="zh-TW" altLang="en-US" sz="3600" dirty="0">
                <a:ea typeface="全真細隸書" panose="02010609000101010101" pitchFamily="49" charset="-120"/>
              </a:rPr>
              <a:t>心來渡眾生。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地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藏菩薩</a:t>
            </a:r>
            <a:r>
              <a:rPr lang="zh-TW" altLang="en-US" sz="3600" dirty="0">
                <a:ea typeface="全真細隸書" panose="02010609000101010101" pitchFamily="49" charset="-120"/>
              </a:rPr>
              <a:t>：地獄未空，誓不成佛，以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孝道渡化眾生。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：渡</a:t>
            </a:r>
            <a:r>
              <a:rPr lang="zh-TW" altLang="en-US" sz="3600" dirty="0">
                <a:ea typeface="全真細隸書" panose="02010609000101010101" pitchFamily="49" charset="-120"/>
              </a:rPr>
              <a:t>化眾生，達本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還原，移風易俗</a:t>
            </a:r>
            <a:r>
              <a:rPr lang="zh-TW" altLang="en-US" sz="3600" dirty="0">
                <a:ea typeface="全真細隸書" panose="02010609000101010101" pitchFamily="49" charset="-120"/>
              </a:rPr>
              <a:t>，實現大同。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天道的菩薩愿</a:t>
            </a:r>
            <a:r>
              <a:rPr lang="zh-TW" altLang="en-US" sz="38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行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三、力行十條大愿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十條大愿是菩薩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誠心抱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守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實心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懺悔</a:t>
            </a:r>
            <a:r>
              <a:rPr lang="zh-TW" altLang="en-US" sz="3600" dirty="0" smtClean="0">
                <a:latin typeface="+mj-ea"/>
                <a:ea typeface="+mj-ea"/>
              </a:rPr>
              <a:t>（</a:t>
            </a:r>
            <a:r>
              <a:rPr lang="zh-TW" altLang="en-US" sz="3600" dirty="0">
                <a:ea typeface="全真細隸書" panose="02010609000101010101" pitchFamily="49" charset="-120"/>
              </a:rPr>
              <a:t>實心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修煉</a:t>
            </a:r>
            <a:r>
              <a:rPr lang="zh-TW" altLang="en-US" sz="3600" dirty="0" smtClean="0">
                <a:latin typeface="+mj-ea"/>
                <a:ea typeface="+mj-ea"/>
              </a:rPr>
              <a:t>）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不可虛心假意</a:t>
            </a:r>
            <a:endParaRPr lang="en-US" altLang="zh-TW" sz="3600" dirty="0" smtClean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不可退縮不</a:t>
            </a:r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前</a:t>
            </a:r>
            <a:endParaRPr lang="en-US" altLang="zh-TW" sz="3600" dirty="0" smtClean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不可欺師滅</a:t>
            </a:r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祖</a:t>
            </a:r>
            <a:endParaRPr lang="en-US" altLang="zh-TW" sz="3600" dirty="0" smtClean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不可藐視</a:t>
            </a:r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前人</a:t>
            </a:r>
            <a:endParaRPr lang="en-US" altLang="zh-TW" sz="3600" dirty="0" smtClean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要遵守佛</a:t>
            </a:r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規</a:t>
            </a:r>
            <a:endParaRPr lang="en-US" altLang="zh-TW" sz="3600" dirty="0" smtClean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不可</a:t>
            </a:r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洩漏天機</a:t>
            </a:r>
            <a:endParaRPr lang="en-US" altLang="zh-TW" sz="3600" dirty="0" smtClean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不可匿道不</a:t>
            </a:r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現</a:t>
            </a:r>
            <a:endParaRPr lang="en-US" altLang="zh-TW" sz="3600" dirty="0" smtClean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乾道要量力而為，坤道要誠心修煉。</a:t>
            </a:r>
            <a:endParaRPr lang="en-US" altLang="zh-TW" sz="3600" dirty="0">
              <a:latin typeface="+mj-ea"/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448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天道的菩薩愿</a:t>
            </a:r>
            <a:r>
              <a:rPr lang="zh-TW" altLang="en-US" sz="38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行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四、常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行六度波羅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密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佈施</a:t>
            </a:r>
            <a:r>
              <a:rPr lang="zh-TW" altLang="en-US" sz="3600" dirty="0">
                <a:ea typeface="全真細隸書" panose="02010609000101010101" pitchFamily="49" charset="-120"/>
              </a:rPr>
              <a:t>度慳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貪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持戒</a:t>
            </a:r>
            <a:r>
              <a:rPr lang="zh-TW" altLang="en-US" sz="3600" dirty="0">
                <a:ea typeface="全真細隸書" panose="02010609000101010101" pitchFamily="49" charset="-120"/>
              </a:rPr>
              <a:t>度邪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淫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忍辱</a:t>
            </a:r>
            <a:r>
              <a:rPr lang="zh-TW" altLang="en-US" sz="3600" dirty="0">
                <a:ea typeface="全真細隸書" panose="02010609000101010101" pitchFamily="49" charset="-120"/>
              </a:rPr>
              <a:t>度瞋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恚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精</a:t>
            </a:r>
            <a:r>
              <a:rPr lang="zh-TW" altLang="en-US" sz="3600" dirty="0">
                <a:ea typeface="全真細隸書" panose="02010609000101010101" pitchFamily="49" charset="-120"/>
              </a:rPr>
              <a:t>進度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懈怠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禪定</a:t>
            </a:r>
            <a:r>
              <a:rPr lang="zh-TW" altLang="en-US" sz="3600" dirty="0">
                <a:ea typeface="全真細隸書" panose="02010609000101010101" pitchFamily="49" charset="-120"/>
              </a:rPr>
              <a:t>度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散亂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智慧</a:t>
            </a:r>
            <a:r>
              <a:rPr lang="zh-TW" altLang="en-US" sz="3600" dirty="0">
                <a:ea typeface="全真細隸書" panose="02010609000101010101" pitchFamily="49" charset="-120"/>
              </a:rPr>
              <a:t>度愚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癡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9070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天道的菩薩愿</a:t>
            </a:r>
            <a:r>
              <a:rPr lang="zh-TW" altLang="en-US" sz="38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行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、常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行四攝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法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四攝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：佈施</a:t>
            </a:r>
            <a:r>
              <a:rPr lang="zh-TW" altLang="en-US" sz="3600" dirty="0">
                <a:ea typeface="全真細隸書" panose="02010609000101010101" pitchFamily="49" charset="-120"/>
              </a:rPr>
              <a:t>、愛語、利行、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同事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佈施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菩薩修佈施能以種種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錢財或生命，犧牲奉獻。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愛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語：</a:t>
            </a:r>
            <a:r>
              <a:rPr lang="zh-TW" altLang="en-US" sz="3600" dirty="0">
                <a:ea typeface="全真細隸書" panose="02010609000101010101" pitchFamily="49" charset="-120"/>
              </a:rPr>
              <a:t>菩薩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修行渡</a:t>
            </a:r>
            <a:r>
              <a:rPr lang="zh-TW" altLang="en-US" sz="3600" dirty="0">
                <a:ea typeface="全真細隸書" panose="02010609000101010101" pitchFamily="49" charset="-120"/>
              </a:rPr>
              <a:t>眾生，要以柔軟和愛語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來化眾生，能隨機</a:t>
            </a:r>
            <a:r>
              <a:rPr lang="zh-TW" altLang="en-US" sz="3600" dirty="0">
                <a:ea typeface="全真細隸書" panose="02010609000101010101" pitchFamily="49" charset="-120"/>
              </a:rPr>
              <a:t>說法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，樂</a:t>
            </a:r>
            <a:r>
              <a:rPr lang="zh-TW" altLang="en-US" sz="3600" dirty="0">
                <a:ea typeface="全真細隸書" panose="02010609000101010101" pitchFamily="49" charset="-120"/>
              </a:rPr>
              <a:t>說一切法要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利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有利</a:t>
            </a:r>
            <a:r>
              <a:rPr lang="zh-TW" altLang="en-US" sz="3600" dirty="0">
                <a:ea typeface="全真細隸書" panose="02010609000101010101" pitchFamily="49" charset="-120"/>
              </a:rPr>
              <a:t>人思想和行動使眾生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歡喜。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同事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菩薩與眾生一起生活，和睦相處，</a:t>
            </a:r>
            <a:r>
              <a:rPr lang="zh-TW" altLang="en-US" sz="3600" dirty="0">
                <a:ea typeface="全真細隸書" panose="02010609000101010101" pitchFamily="49" charset="-120"/>
              </a:rPr>
              <a:t>隨機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說法渡眾生。</a:t>
            </a:r>
            <a:r>
              <a:rPr lang="zh-TW" altLang="en-US" sz="3200" dirty="0"/>
              <a:t/>
            </a:r>
            <a:br>
              <a:rPr lang="zh-TW" altLang="en-US" sz="3200" dirty="0"/>
            </a:b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672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天道的菩薩愿</a:t>
            </a:r>
            <a:r>
              <a:rPr lang="zh-TW" altLang="en-US" sz="38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行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六、力行四無量心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菩薩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需常行</a:t>
            </a:r>
            <a:r>
              <a:rPr lang="zh-TW" altLang="en-US" sz="3600" dirty="0">
                <a:ea typeface="全真細隸書" panose="02010609000101010101" pitchFamily="49" charset="-120"/>
              </a:rPr>
              <a:t>慈悲喜捨四無量心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慈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無量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：讓眾生</a:t>
            </a:r>
            <a:r>
              <a:rPr lang="zh-TW" altLang="en-US" sz="3600" dirty="0">
                <a:ea typeface="全真細隸書" panose="02010609000101010101" pitchFamily="49" charset="-120"/>
              </a:rPr>
              <a:t>得無上佛道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悲無量心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：救眾生脫離生死</a:t>
            </a:r>
            <a:r>
              <a:rPr lang="zh-TW" altLang="en-US" sz="3600" dirty="0">
                <a:ea typeface="全真細隸書" panose="02010609000101010101" pitchFamily="49" charset="-120"/>
              </a:rPr>
              <a:t>苦海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喜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無量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：歡喜讚嘆，見道成道渡眾生。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捨無量心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：化除</a:t>
            </a:r>
            <a:r>
              <a:rPr lang="zh-TW" altLang="en-US" sz="3600" dirty="0">
                <a:ea typeface="全真細隸書" panose="02010609000101010101" pitchFamily="49" charset="-120"/>
              </a:rPr>
              <a:t>愛憎，不起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分別。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8552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天道的菩薩愿</a:t>
            </a:r>
            <a:r>
              <a:rPr lang="zh-TW" altLang="en-US" sz="38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行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現代的菩薩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愿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行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一、尊敬</a:t>
            </a:r>
            <a:r>
              <a:rPr lang="zh-TW" altLang="en-US" sz="3600" dirty="0">
                <a:ea typeface="全真細隸書" panose="02010609000101010101" pitchFamily="49" charset="-120"/>
              </a:rPr>
              <a:t>仙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佛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二、認</a:t>
            </a:r>
            <a:r>
              <a:rPr lang="zh-TW" altLang="en-US" sz="3600" dirty="0">
                <a:ea typeface="全真細隸書" panose="02010609000101010101" pitchFamily="49" charset="-120"/>
              </a:rPr>
              <a:t>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歸根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三、福</a:t>
            </a:r>
            <a:r>
              <a:rPr lang="zh-TW" altLang="en-US" sz="3600" dirty="0">
                <a:ea typeface="全真細隸書" panose="02010609000101010101" pitchFamily="49" charset="-120"/>
              </a:rPr>
              <a:t>慧雙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修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四、真心懺悔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五、隨緣渡眾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六、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代</a:t>
            </a:r>
            <a:r>
              <a:rPr lang="zh-TW" altLang="en-US" sz="3600" dirty="0">
                <a:ea typeface="全真細隸書" panose="02010609000101010101" pitchFamily="49" charset="-120"/>
              </a:rPr>
              <a:t>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宣化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七、尊師重道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八、修道</a:t>
            </a:r>
            <a:r>
              <a:rPr lang="zh-TW" altLang="en-US" sz="3600" dirty="0">
                <a:ea typeface="全真細隸書" panose="02010609000101010101" pitchFamily="49" charset="-120"/>
              </a:rPr>
              <a:t>辦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道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九、渡盡眾生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十、迴</a:t>
            </a:r>
            <a:r>
              <a:rPr lang="zh-TW" altLang="en-US" sz="3600" dirty="0">
                <a:ea typeface="全真細隸書" panose="02010609000101010101" pitchFamily="49" charset="-120"/>
              </a:rPr>
              <a:t>向天恩師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德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 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4077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天道的菩薩愿</a:t>
            </a:r>
            <a:r>
              <a:rPr lang="zh-TW" altLang="en-US" sz="38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行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八、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結論</a:t>
            </a:r>
            <a:endParaRPr lang="zh-TW" altLang="en-US" sz="4000" dirty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求了天道，</a:t>
            </a:r>
            <a:r>
              <a:rPr lang="zh-TW" altLang="en-US" sz="4000" dirty="0">
                <a:ea typeface="全真細隸書" panose="02010609000101010101" pitchFamily="49" charset="-120"/>
              </a:rPr>
              <a:t>又能奉行菩薩道，今世修今世即可成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佛。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龍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華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會上証品蓮</a:t>
            </a:r>
            <a:r>
              <a:rPr lang="zh-TW" altLang="en-US" sz="4000" dirty="0">
                <a:ea typeface="全真細隸書" panose="02010609000101010101" pitchFamily="49" charset="-120"/>
              </a:rPr>
              <a:t>，回理天與老母同聚，清洪福雙享，永遠不再輪迴。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331314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446</TotalTime>
  <Words>579</Words>
  <Application>Microsoft Office PowerPoint</Application>
  <PresentationFormat>如螢幕大小 (16:9)</PresentationFormat>
  <Paragraphs>63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Franklin Gothic Book</vt:lpstr>
      <vt:lpstr>全真細隸書</vt:lpstr>
      <vt:lpstr>微軟正黑體</vt:lpstr>
      <vt:lpstr>Arial</vt:lpstr>
      <vt:lpstr>Wingdings 2</vt:lpstr>
      <vt:lpstr>科技</vt:lpstr>
      <vt:lpstr>天道的菩薩愿行  悟見講                  </vt:lpstr>
      <vt:lpstr>天道的菩薩愿行  悟見講                  </vt:lpstr>
      <vt:lpstr>天道的菩薩愿行  悟見講                  </vt:lpstr>
      <vt:lpstr>天道的菩薩愿行  悟見講                  </vt:lpstr>
      <vt:lpstr>天道的菩薩愿行  悟見講                  </vt:lpstr>
      <vt:lpstr>天道的菩薩愿行  悟見講                  </vt:lpstr>
      <vt:lpstr>天道的菩薩愿行  悟見講                  </vt:lpstr>
      <vt:lpstr>天道的菩薩愿行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108</cp:revision>
  <dcterms:created xsi:type="dcterms:W3CDTF">2014-02-15T05:50:45Z</dcterms:created>
  <dcterms:modified xsi:type="dcterms:W3CDTF">2016-05-25T06:30:27Z</dcterms:modified>
</cp:coreProperties>
</file>