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27" r:id="rId2"/>
    <p:sldId id="328" r:id="rId3"/>
    <p:sldId id="334" r:id="rId4"/>
    <p:sldId id="333" r:id="rId5"/>
    <p:sldId id="332" r:id="rId6"/>
    <p:sldId id="331" r:id="rId7"/>
    <p:sldId id="330" r:id="rId8"/>
    <p:sldId id="329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、菩提心愿大無畏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有愿所以心懷無畏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有愿所以任道不悔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有愿所以甘心勞累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有愿所以體道不違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有愿所以一馬當先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有愿所以棒打不回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有愿所以乘風破浪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急起直追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二、菩提心愿化衆生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有愿所以立身表率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有愿所以俯仰不愧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有愿所以苦口婆心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有愿所以啟迷挽頹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有愿所以毅力堅恆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有愿所以慈憫大悲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有愿所以真心相對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有愿所以與道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相隨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3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三、永不絕望菩提心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永不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絕望永不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灰心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永不怕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累永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不信習氣去不掉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不信劣根性化不掉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不信冤仇解不了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不信瓶頸突破不了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不信關卡過不了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不信困難解決不了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不信真心喚不醒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不信大愿發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2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四、堅定信念菩提心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信眾生不回頭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信三曹普渡完成不了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信至誠上天感動不了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信至誠冤親債主感化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不信人間淨土成就不了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不信道路開不了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不信災劫挽化不了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句皆是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9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五、菩提愿力要永恒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以永不絕望的濟世救人之心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以永不失望的背負職責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以永不熄滅對眾生的愛心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以永不休息的菩薩愿行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絕對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的改變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絕對的力量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絕對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的相信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絕對的生機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5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六、莫忘祖先與冤欠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臨畢班之際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著一顆不忍之心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懷著一份不捨之情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辭句淺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言語嚴又厲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爾等冤親債主之託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九玄七祖之望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下來演此道與義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1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七、覺己覺人菩提心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言俚語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，莫不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處處出於寸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衷，一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字一叩的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語重心長，皆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出於俺老納肺腑之衷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言，誠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邀諸位白陽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修士發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游於諸佛愿海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人，報恩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辜負皇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母開道之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失望於九玄七祖之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盼。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4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菩提心愿初發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八、菩提心大愿能了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地藏王菩薩説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修士，做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秉著戰戰兢兢之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心，不怕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眾生感動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不了，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沒有厭倦的慈悲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哪怕愿力還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不了。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9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2332</TotalTime>
  <Words>305</Words>
  <Application>Microsoft Office PowerPoint</Application>
  <PresentationFormat>如螢幕大小 (16:9)</PresentationFormat>
  <Paragraphs>49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菩提心愿初發心 悟見講</vt:lpstr>
      <vt:lpstr>菩提心愿初發心 悟見講</vt:lpstr>
      <vt:lpstr>菩提心愿初發心 悟見講</vt:lpstr>
      <vt:lpstr>菩提心愿初發心 悟見講</vt:lpstr>
      <vt:lpstr>菩提心愿初發心 悟見講</vt:lpstr>
      <vt:lpstr>菩提心愿初發心 悟見講</vt:lpstr>
      <vt:lpstr>菩提心愿初發心 悟見講</vt:lpstr>
      <vt:lpstr>菩提心愿初發心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440</cp:revision>
  <dcterms:created xsi:type="dcterms:W3CDTF">2014-02-15T05:50:45Z</dcterms:created>
  <dcterms:modified xsi:type="dcterms:W3CDTF">2018-11-07T10:52:10Z</dcterms:modified>
  <cp:contentStatus/>
</cp:coreProperties>
</file>