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7" r:id="rId2"/>
    <p:sldId id="298" r:id="rId3"/>
    <p:sldId id="308" r:id="rId4"/>
    <p:sldId id="307" r:id="rId5"/>
    <p:sldId id="306" r:id="rId6"/>
    <p:sldId id="305" r:id="rId7"/>
    <p:sldId id="304" r:id="rId8"/>
    <p:sldId id="303" r:id="rId9"/>
    <p:sldId id="302" r:id="rId10"/>
    <p:sldId id="301" r:id="rId11"/>
    <p:sldId id="300" r:id="rId12"/>
    <p:sldId id="299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2016/3/25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立愿了愿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一、前言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有三不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度：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無緣</a:t>
            </a:r>
            <a:r>
              <a:rPr lang="zh-TW" altLang="en-US" sz="3600" dirty="0">
                <a:ea typeface="全真細隸書" panose="02010609000101010101" pitchFamily="49" charset="-120"/>
              </a:rPr>
              <a:t>者不度、無信者不度、無愿者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不度。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人若無志，如脫韁野馬，無舵之舟；心性不定，茫然若有所失，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修道</a:t>
            </a:r>
            <a:r>
              <a:rPr lang="zh-TW" altLang="en-US" sz="3600" dirty="0">
                <a:ea typeface="全真細隸書" panose="02010609000101010101" pitchFamily="49" charset="-120"/>
              </a:rPr>
              <a:t>亦是，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若無立下大愿，依愿而行，則難証道。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立愿了愿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五、我們是重發心愿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活佛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師尊慈訓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你們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在理天立了什麼愿，來到人間就要實現什麼愿，</a:t>
            </a:r>
            <a:r>
              <a:rPr lang="zh-TW" altLang="en-US" sz="3600" dirty="0">
                <a:ea typeface="全真細隸書" panose="02010609000101010101" pitchFamily="49" charset="-120"/>
              </a:rPr>
              <a:t>就要了什麼愿，千萬不要有怨；因為你在老母前立的愿，是心甘情願來到人間，忘了你以前立的愿，現在實行起來心不甘情不願，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又不能真正的了愿，將來憑什麼回天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？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919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立愿了愿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六、結論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：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立愿就要了愿，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立愿不了，成空愿，欺己欺人也欺天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點道詞：愿不了難把鄉還</a:t>
            </a:r>
            <a:endParaRPr lang="zh-TW" altLang="en-US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神仙</a:t>
            </a:r>
            <a:r>
              <a:rPr lang="zh-TW" altLang="en-US" sz="3600" dirty="0">
                <a:ea typeface="全真細隸書" panose="02010609000101010101" pitchFamily="49" charset="-120"/>
              </a:rPr>
              <a:t>本是凡人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做               只怕</a:t>
            </a:r>
            <a:r>
              <a:rPr lang="zh-TW" altLang="en-US" sz="3600" dirty="0">
                <a:ea typeface="全真細隸書" panose="02010609000101010101" pitchFamily="49" charset="-120"/>
              </a:rPr>
              <a:t>凡人人不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堅 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千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條路萬條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路                 惟有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這條路不誤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人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883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立愿了愿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5855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立愿了愿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點道詞云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：你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若愿不能了，難把鄉還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。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詩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云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愿</a:t>
            </a:r>
            <a:r>
              <a:rPr lang="zh-TW" altLang="en-US" sz="3600" dirty="0">
                <a:ea typeface="全真細隸書" panose="02010609000101010101" pitchFamily="49" charset="-120"/>
              </a:rPr>
              <a:t>其大者成其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大     愿</a:t>
            </a:r>
            <a:r>
              <a:rPr lang="zh-TW" altLang="en-US" sz="3600" dirty="0">
                <a:ea typeface="全真細隸書" panose="02010609000101010101" pitchFamily="49" charset="-120"/>
              </a:rPr>
              <a:t>其小者成其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小     立</a:t>
            </a:r>
            <a:r>
              <a:rPr lang="zh-TW" altLang="en-US" sz="3600" dirty="0">
                <a:ea typeface="全真細隸書" panose="02010609000101010101" pitchFamily="49" charset="-120"/>
              </a:rPr>
              <a:t>愿了愿成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大道     反</a:t>
            </a:r>
            <a:r>
              <a:rPr lang="zh-TW" altLang="en-US" sz="3600" dirty="0">
                <a:ea typeface="全真細隸書" panose="02010609000101010101" pitchFamily="49" charset="-120"/>
              </a:rPr>
              <a:t>心謗道墜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深淵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省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庵大師勸發菩提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文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嘗聞入道要門，發心為首，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修行急務，立愿當先。</a:t>
            </a:r>
            <a:r>
              <a:rPr lang="zh-TW" altLang="en-US" sz="3600" dirty="0">
                <a:ea typeface="全真細隸書" panose="02010609000101010101" pitchFamily="49" charset="-120"/>
              </a:rPr>
              <a:t>愿立則眾生可渡，心發則佛道堪成。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317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立愿了愿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二、古今仙佛都有立下大愿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地藏王菩薩</a:t>
            </a:r>
            <a:r>
              <a:rPr lang="zh-TW" altLang="en-US" sz="3600" dirty="0">
                <a:ea typeface="全真細隸書" panose="02010609000101010101" pitchFamily="49" charset="-120"/>
              </a:rPr>
              <a:t>：地府不空，誓不成佛</a:t>
            </a: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彌勒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祖師</a:t>
            </a:r>
            <a:r>
              <a:rPr lang="zh-TW" altLang="en-US" sz="3600" dirty="0">
                <a:ea typeface="全真細隸書" panose="02010609000101010101" pitchFamily="49" charset="-120"/>
              </a:rPr>
              <a:t>  ：化娑婆世界為人間淨土。</a:t>
            </a: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觀世音菩薩</a:t>
            </a:r>
            <a:r>
              <a:rPr lang="zh-TW" altLang="en-US" sz="3600" dirty="0">
                <a:ea typeface="全真細隸書" panose="02010609000101010101" pitchFamily="49" charset="-120"/>
              </a:rPr>
              <a:t>：十二悲愿，眾生渡盡，方証菩提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阿彌陀佛 </a:t>
            </a:r>
            <a:r>
              <a:rPr lang="zh-TW" altLang="en-US" sz="3600" dirty="0">
                <a:ea typeface="全真細隸書" panose="02010609000101010101" pitchFamily="49" charset="-120"/>
              </a:rPr>
              <a:t> ：發四十八愿，願渡眾生入淨土，故造西方極樂世界。</a:t>
            </a:r>
          </a:p>
          <a:p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793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立愿了愿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佛陀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ea typeface="全真細隸書" panose="02010609000101010101" pitchFamily="49" charset="-120"/>
              </a:rPr>
              <a:t>發四弘誓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愿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眾生</a:t>
            </a:r>
            <a:r>
              <a:rPr lang="zh-TW" altLang="en-US" sz="3600" dirty="0">
                <a:ea typeface="全真細隸書" panose="02010609000101010101" pitchFamily="49" charset="-120"/>
              </a:rPr>
              <a:t>無邊誓願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渡               煩惱</a:t>
            </a:r>
            <a:r>
              <a:rPr lang="zh-TW" altLang="en-US" sz="3600" dirty="0">
                <a:ea typeface="全真細隸書" panose="02010609000101010101" pitchFamily="49" charset="-120"/>
              </a:rPr>
              <a:t>無邊誓愿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斷              法門</a:t>
            </a:r>
            <a:r>
              <a:rPr lang="zh-TW" altLang="en-US" sz="3600" dirty="0">
                <a:ea typeface="全真細隸書" panose="02010609000101010101" pitchFamily="49" charset="-120"/>
              </a:rPr>
              <a:t>無量誓願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學               佛</a:t>
            </a:r>
            <a:r>
              <a:rPr lang="zh-TW" altLang="en-US" sz="3600" dirty="0">
                <a:ea typeface="全真細隸書" panose="02010609000101010101" pitchFamily="49" charset="-120"/>
              </a:rPr>
              <a:t>道無上誓願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成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活佛師尊：</a:t>
            </a:r>
            <a:r>
              <a:rPr lang="zh-TW" altLang="en-US" sz="3600" dirty="0">
                <a:ea typeface="全真細隸書" panose="02010609000101010101" pitchFamily="49" charset="-120"/>
              </a:rPr>
              <a:t>為師也有愿力─希望大家成仙佛，達到圓滿究竟，超脫苦海。白陽聖賢四弘誓願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完成</a:t>
            </a:r>
            <a:r>
              <a:rPr lang="zh-TW" altLang="en-US" sz="3600" dirty="0">
                <a:ea typeface="全真細隸書" panose="02010609000101010101" pitchFamily="49" charset="-120"/>
              </a:rPr>
              <a:t>三曹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普渡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挽化天地劫難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成就</a:t>
            </a:r>
            <a:r>
              <a:rPr lang="zh-TW" altLang="en-US" sz="3600" dirty="0">
                <a:ea typeface="全真細隸書" panose="02010609000101010101" pitchFamily="49" charset="-120"/>
              </a:rPr>
              <a:t>道開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四海 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開創大同世界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8417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立愿了愿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900" dirty="0">
                <a:solidFill>
                  <a:srgbClr val="FFFF00"/>
                </a:solidFill>
                <a:ea typeface="全真細隸書" panose="02010609000101010101" pitchFamily="49" charset="-120"/>
              </a:rPr>
              <a:t>三</a:t>
            </a:r>
            <a:r>
              <a:rPr lang="zh-TW" altLang="en-US" sz="39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、求道時的願力</a:t>
            </a:r>
            <a:endParaRPr lang="en-US" altLang="zh-TW" sz="39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十條大愿：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我們在求</a:t>
            </a:r>
            <a:r>
              <a:rPr lang="zh-TW" altLang="en-US" sz="3900" dirty="0">
                <a:ea typeface="全真細隸書" panose="02010609000101010101" pitchFamily="49" charset="-120"/>
              </a:rPr>
              <a:t>道時立了十條大愿，此乃基本大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愿。</a:t>
            </a:r>
            <a:endParaRPr lang="zh-TW" altLang="en-US" sz="3900" dirty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ea typeface="全真細隸書" panose="02010609000101010101" pitchFamily="49" charset="-120"/>
              </a:rPr>
              <a:t>誠心</a:t>
            </a:r>
            <a:r>
              <a:rPr lang="zh-TW" altLang="en-US" sz="3900" dirty="0">
                <a:ea typeface="全真細隸書" panose="02010609000101010101" pitchFamily="49" charset="-120"/>
              </a:rPr>
              <a:t>抱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守  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ea typeface="全真細隸書" panose="02010609000101010101" pitchFamily="49" charset="-120"/>
              </a:rPr>
              <a:t>實心</a:t>
            </a:r>
            <a:r>
              <a:rPr lang="zh-TW" altLang="en-US" sz="3900" dirty="0">
                <a:ea typeface="全真細隸書" panose="02010609000101010101" pitchFamily="49" charset="-120"/>
              </a:rPr>
              <a:t>懺悔</a:t>
            </a:r>
            <a:r>
              <a:rPr lang="zh-TW" altLang="en-US" sz="3900" dirty="0">
                <a:latin typeface="+mj-ea"/>
                <a:ea typeface="+mj-ea"/>
              </a:rPr>
              <a:t>（</a:t>
            </a:r>
            <a:r>
              <a:rPr lang="zh-TW" altLang="en-US" sz="3900" dirty="0">
                <a:ea typeface="全真細隸書" panose="02010609000101010101" pitchFamily="49" charset="-120"/>
              </a:rPr>
              <a:t>乾</a:t>
            </a:r>
            <a:r>
              <a:rPr lang="zh-TW" altLang="en-US" sz="3900" dirty="0" smtClean="0">
                <a:latin typeface="+mj-ea"/>
                <a:ea typeface="+mj-ea"/>
              </a:rPr>
              <a:t>）                 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實心</a:t>
            </a:r>
            <a:r>
              <a:rPr lang="zh-TW" altLang="en-US" sz="3900" dirty="0">
                <a:ea typeface="全真細隸書" panose="02010609000101010101" pitchFamily="49" charset="-120"/>
              </a:rPr>
              <a:t>修煉</a:t>
            </a:r>
            <a:r>
              <a:rPr lang="zh-TW" altLang="en-US" sz="3900" dirty="0">
                <a:latin typeface="+mj-ea"/>
                <a:ea typeface="+mj-ea"/>
              </a:rPr>
              <a:t>（</a:t>
            </a:r>
            <a:r>
              <a:rPr lang="zh-TW" altLang="en-US" sz="3900" dirty="0">
                <a:ea typeface="全真細隸書" panose="02010609000101010101" pitchFamily="49" charset="-120"/>
              </a:rPr>
              <a:t>坤</a:t>
            </a:r>
            <a:r>
              <a:rPr lang="zh-TW" altLang="en-US" sz="3900" dirty="0" smtClean="0">
                <a:latin typeface="+mj-ea"/>
                <a:ea typeface="+mj-ea"/>
              </a:rPr>
              <a:t>）</a:t>
            </a:r>
            <a:endParaRPr lang="zh-TW" altLang="en-US" sz="3900" dirty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ea typeface="全真細隸書" panose="02010609000101010101" pitchFamily="49" charset="-120"/>
              </a:rPr>
              <a:t>不</a:t>
            </a:r>
            <a:r>
              <a:rPr lang="zh-TW" altLang="en-US" sz="3900" dirty="0">
                <a:ea typeface="全真細隸書" panose="02010609000101010101" pitchFamily="49" charset="-120"/>
              </a:rPr>
              <a:t>虛心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假意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ea typeface="全真細隸書" panose="02010609000101010101" pitchFamily="49" charset="-120"/>
              </a:rPr>
              <a:t>不</a:t>
            </a:r>
            <a:r>
              <a:rPr lang="zh-TW" altLang="en-US" sz="3900" dirty="0">
                <a:ea typeface="全真細隸書" panose="02010609000101010101" pitchFamily="49" charset="-120"/>
              </a:rPr>
              <a:t>退縮不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前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>
                <a:ea typeface="全真細隸書" panose="02010609000101010101" pitchFamily="49" charset="-120"/>
              </a:rPr>
              <a:t>不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欺</a:t>
            </a:r>
            <a:r>
              <a:rPr lang="zh-TW" altLang="en-US" sz="3900" dirty="0">
                <a:ea typeface="全真細隸書" panose="02010609000101010101" pitchFamily="49" charset="-120"/>
              </a:rPr>
              <a:t>師滅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祖               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ea typeface="全真細隸書" panose="02010609000101010101" pitchFamily="49" charset="-120"/>
              </a:rPr>
              <a:t>不</a:t>
            </a:r>
            <a:r>
              <a:rPr lang="zh-TW" altLang="en-US" sz="3900" dirty="0">
                <a:ea typeface="全真細隸書" panose="02010609000101010101" pitchFamily="49" charset="-120"/>
              </a:rPr>
              <a:t>藐視前人</a:t>
            </a:r>
          </a:p>
          <a:p>
            <a:r>
              <a:rPr lang="zh-TW" altLang="en-US" sz="3900" dirty="0" smtClean="0">
                <a:ea typeface="全真細隸書" panose="02010609000101010101" pitchFamily="49" charset="-120"/>
              </a:rPr>
              <a:t>要</a:t>
            </a:r>
            <a:r>
              <a:rPr lang="zh-TW" altLang="en-US" sz="3900" dirty="0">
                <a:ea typeface="全真細隸書" panose="02010609000101010101" pitchFamily="49" charset="-120"/>
              </a:rPr>
              <a:t>遵守佛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規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ea typeface="全真細隸書" panose="02010609000101010101" pitchFamily="49" charset="-120"/>
              </a:rPr>
              <a:t>不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洩漏天機                           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ea typeface="全真細隸書" panose="02010609000101010101" pitchFamily="49" charset="-120"/>
              </a:rPr>
              <a:t>不</a:t>
            </a:r>
            <a:r>
              <a:rPr lang="zh-TW" altLang="en-US" sz="3900" dirty="0">
                <a:ea typeface="全真細隸書" panose="02010609000101010101" pitchFamily="49" charset="-120"/>
              </a:rPr>
              <a:t>匿道不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現                             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ea typeface="全真細隸書" panose="02010609000101010101" pitchFamily="49" charset="-120"/>
              </a:rPr>
              <a:t>要</a:t>
            </a:r>
            <a:r>
              <a:rPr lang="zh-TW" altLang="en-US" sz="3900" dirty="0">
                <a:ea typeface="全真細隸書" panose="02010609000101010101" pitchFamily="49" charset="-120"/>
              </a:rPr>
              <a:t>量力而為</a:t>
            </a:r>
            <a:r>
              <a:rPr lang="zh-TW" altLang="en-US" sz="3900" dirty="0">
                <a:latin typeface="+mj-ea"/>
                <a:ea typeface="+mj-ea"/>
              </a:rPr>
              <a:t>（</a:t>
            </a:r>
            <a:r>
              <a:rPr lang="zh-TW" altLang="en-US" sz="3900" dirty="0">
                <a:ea typeface="全真細隸書" panose="02010609000101010101" pitchFamily="49" charset="-120"/>
              </a:rPr>
              <a:t>乾</a:t>
            </a:r>
            <a:r>
              <a:rPr lang="zh-TW" altLang="en-US" sz="3900" dirty="0" smtClean="0">
                <a:latin typeface="+mj-ea"/>
                <a:ea typeface="+mj-ea"/>
              </a:rPr>
              <a:t>）  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                要</a:t>
            </a:r>
            <a:r>
              <a:rPr lang="zh-TW" altLang="en-US" sz="3900" dirty="0">
                <a:ea typeface="全真細隸書" panose="02010609000101010101" pitchFamily="49" charset="-120"/>
              </a:rPr>
              <a:t>誠心修煉</a:t>
            </a:r>
            <a:r>
              <a:rPr lang="zh-TW" altLang="en-US" sz="3900" dirty="0">
                <a:latin typeface="+mj-ea"/>
                <a:ea typeface="+mj-ea"/>
              </a:rPr>
              <a:t>（</a:t>
            </a:r>
            <a:r>
              <a:rPr lang="zh-TW" altLang="en-US" sz="3900" dirty="0">
                <a:ea typeface="全真細隸書" panose="02010609000101010101" pitchFamily="49" charset="-120"/>
              </a:rPr>
              <a:t>坤</a:t>
            </a:r>
            <a:r>
              <a:rPr lang="zh-TW" altLang="en-US" sz="3900" dirty="0">
                <a:latin typeface="+mj-ea"/>
                <a:ea typeface="+mj-ea"/>
              </a:rPr>
              <a:t>）</a:t>
            </a:r>
            <a:r>
              <a:rPr lang="zh-TW" altLang="en-US" sz="3900" dirty="0">
                <a:ea typeface="全真細隸書" panose="02010609000101010101" pitchFamily="49" charset="-120"/>
              </a:rPr>
              <a:t>。</a:t>
            </a:r>
          </a:p>
          <a:p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31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立愿了愿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四、法會的六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條聖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愿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①重聖輕凡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詩曰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重</a:t>
            </a:r>
            <a:r>
              <a:rPr lang="zh-TW" altLang="en-US" sz="3600" dirty="0">
                <a:ea typeface="全真細隸書" panose="02010609000101010101" pitchFamily="49" charset="-120"/>
              </a:rPr>
              <a:t>聖輕凡初發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心           效法</a:t>
            </a:r>
            <a:r>
              <a:rPr lang="zh-TW" altLang="en-US" sz="3600" dirty="0">
                <a:ea typeface="全真細隸書" panose="02010609000101010101" pitchFamily="49" charset="-120"/>
              </a:rPr>
              <a:t>前賢之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精神            聖</a:t>
            </a:r>
            <a:r>
              <a:rPr lang="zh-TW" altLang="en-US" sz="3600" dirty="0">
                <a:ea typeface="全真細隸書" panose="02010609000101010101" pitchFamily="49" charset="-120"/>
              </a:rPr>
              <a:t>事人人皆有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份         袖手旁觀</a:t>
            </a:r>
            <a:r>
              <a:rPr lang="zh-TW" altLang="en-US" sz="3600" dirty="0">
                <a:ea typeface="全真細隸書" panose="02010609000101010101" pitchFamily="49" charset="-120"/>
              </a:rPr>
              <a:t>是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愚人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②財法雙施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詩曰                                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財</a:t>
            </a:r>
            <a:r>
              <a:rPr lang="zh-TW" altLang="en-US" sz="3600" dirty="0">
                <a:ea typeface="全真細隸書" panose="02010609000101010101" pitchFamily="49" charset="-120"/>
              </a:rPr>
              <a:t>施猶如井中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水                   一邊</a:t>
            </a:r>
            <a:r>
              <a:rPr lang="zh-TW" altLang="en-US" sz="3600" dirty="0">
                <a:ea typeface="全真細隸書" panose="02010609000101010101" pitchFamily="49" charset="-120"/>
              </a:rPr>
              <a:t>串打一邊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生      三日</a:t>
            </a:r>
            <a:r>
              <a:rPr lang="zh-TW" altLang="en-US" sz="3600" dirty="0">
                <a:ea typeface="全真細隸書" panose="02010609000101010101" pitchFamily="49" charset="-120"/>
              </a:rPr>
              <a:t>五日不打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水        何曾</a:t>
            </a:r>
            <a:r>
              <a:rPr lang="zh-TW" altLang="en-US" sz="3600" dirty="0">
                <a:ea typeface="全真細隸書" panose="02010609000101010101" pitchFamily="49" charset="-120"/>
              </a:rPr>
              <a:t>淹到井欄邊</a:t>
            </a:r>
          </a:p>
          <a:p>
            <a:endParaRPr lang="zh-TW" altLang="en-US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808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立愿了愿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詩曰：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  法</a:t>
            </a:r>
            <a:r>
              <a:rPr lang="zh-TW" altLang="en-US" sz="3600" dirty="0">
                <a:ea typeface="全真細隸書" panose="02010609000101010101" pitchFamily="49" charset="-120"/>
              </a:rPr>
              <a:t>施功德是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無邊</a:t>
            </a:r>
            <a:r>
              <a:rPr lang="zh-TW" altLang="en-US" sz="3600" dirty="0"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隨緣</a:t>
            </a:r>
            <a:r>
              <a:rPr lang="zh-TW" altLang="en-US" sz="3600" dirty="0">
                <a:ea typeface="全真細隸書" panose="02010609000101010101" pitchFamily="49" charset="-120"/>
              </a:rPr>
              <a:t>渡化廣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成全                多</a:t>
            </a:r>
            <a:r>
              <a:rPr lang="zh-TW" altLang="en-US" sz="3600" dirty="0">
                <a:ea typeface="全真細隸書" panose="02010609000101010101" pitchFamily="49" charset="-120"/>
              </a:rPr>
              <a:t>用口舌行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方便                代</a:t>
            </a:r>
            <a:r>
              <a:rPr lang="zh-TW" altLang="en-US" sz="3600" dirty="0">
                <a:ea typeface="全真細隸書" panose="02010609000101010101" pitchFamily="49" charset="-120"/>
              </a:rPr>
              <a:t>天宣化即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聖賢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③清口茹素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：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詩曰：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   清</a:t>
            </a:r>
            <a:r>
              <a:rPr lang="zh-TW" altLang="en-US" sz="3600" dirty="0">
                <a:ea typeface="全真細隸書" panose="02010609000101010101" pitchFamily="49" charset="-120"/>
              </a:rPr>
              <a:t>口茹素發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慈悲                  從</a:t>
            </a:r>
            <a:r>
              <a:rPr lang="zh-TW" altLang="en-US" sz="3600" dirty="0">
                <a:ea typeface="全真細隸書" panose="02010609000101010101" pitchFamily="49" charset="-120"/>
              </a:rPr>
              <a:t>今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六畜冤斷絕              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佛</a:t>
            </a:r>
            <a:r>
              <a:rPr lang="zh-TW" altLang="en-US" sz="3600" dirty="0">
                <a:ea typeface="全真細隸書" panose="02010609000101010101" pitchFamily="49" charset="-120"/>
              </a:rPr>
              <a:t>盤首先把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名列                     心廣體胖</a:t>
            </a:r>
            <a:r>
              <a:rPr lang="zh-TW" altLang="en-US" sz="3600" dirty="0">
                <a:ea typeface="全真細隸書" panose="02010609000101010101" pitchFamily="49" charset="-120"/>
              </a:rPr>
              <a:t>劈萬邪</a:t>
            </a: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734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立愿了愿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ea typeface="全真細隸書" panose="02010609000101010101" pitchFamily="49" charset="-120"/>
              </a:rPr>
              <a:t>④捨身辦道</a:t>
            </a:r>
            <a:r>
              <a:rPr lang="zh-TW" altLang="en-US" sz="39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：</a:t>
            </a:r>
            <a:endParaRPr lang="en-US" altLang="zh-TW" sz="39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詩曰：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                                     捨身</a:t>
            </a:r>
            <a:r>
              <a:rPr lang="zh-TW" altLang="en-US" sz="3900" dirty="0">
                <a:ea typeface="全真細隸書" panose="02010609000101010101" pitchFamily="49" charset="-120"/>
              </a:rPr>
              <a:t>辦道菩薩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愿                          上天</a:t>
            </a:r>
            <a:r>
              <a:rPr lang="zh-TW" altLang="en-US" sz="3900" dirty="0">
                <a:ea typeface="全真細隸書" panose="02010609000101010101" pitchFamily="49" charset="-120"/>
              </a:rPr>
              <a:t>取得爾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心田                    為</a:t>
            </a:r>
            <a:r>
              <a:rPr lang="zh-TW" altLang="en-US" sz="3900" dirty="0">
                <a:ea typeface="全真細隸書" panose="02010609000101010101" pitchFamily="49" charset="-120"/>
              </a:rPr>
              <a:t>道頂起諸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魔難                        為</a:t>
            </a:r>
            <a:r>
              <a:rPr lang="zh-TW" altLang="en-US" sz="3900" dirty="0">
                <a:ea typeface="全真細隸書" panose="02010609000101010101" pitchFamily="49" charset="-120"/>
              </a:rPr>
              <a:t>眾捨己芳名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傳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ea typeface="全真細隸書" panose="02010609000101010101" pitchFamily="49" charset="-120"/>
              </a:rPr>
              <a:t>⑤開設佛堂：</a:t>
            </a: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詩 曰 ：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                 開設</a:t>
            </a:r>
            <a:r>
              <a:rPr lang="zh-TW" altLang="en-US" sz="3900" dirty="0">
                <a:ea typeface="全真細隸書" panose="02010609000101010101" pitchFamily="49" charset="-120"/>
              </a:rPr>
              <a:t>佛堂孝為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先       接引</a:t>
            </a:r>
            <a:r>
              <a:rPr lang="zh-TW" altLang="en-US" sz="3900" dirty="0">
                <a:ea typeface="全真細隸書" panose="02010609000101010101" pitchFamily="49" charset="-120"/>
              </a:rPr>
              <a:t>佛子認娘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顏             早晚</a:t>
            </a:r>
            <a:r>
              <a:rPr lang="zh-TW" altLang="en-US" sz="3900" dirty="0">
                <a:ea typeface="全真細隸書" panose="02010609000101010101" pitchFamily="49" charset="-120"/>
              </a:rPr>
              <a:t>亦可表奉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敬           逢凶化吉</a:t>
            </a:r>
            <a:r>
              <a:rPr lang="zh-TW" altLang="en-US" sz="3900" dirty="0">
                <a:ea typeface="全真細隸書" panose="02010609000101010101" pitchFamily="49" charset="-120"/>
              </a:rPr>
              <a:t>妙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無邊</a:t>
            </a:r>
            <a:endParaRPr lang="zh-TW" altLang="en-US" sz="3900" dirty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252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立愿了愿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⑥開荒下種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：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詩曰：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開荒</a:t>
            </a:r>
            <a:r>
              <a:rPr lang="zh-TW" altLang="en-US" sz="3600" dirty="0">
                <a:ea typeface="全真細隸書" panose="02010609000101010101" pitchFamily="49" charset="-120"/>
              </a:rPr>
              <a:t>下種是大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愿                  立</a:t>
            </a:r>
            <a:r>
              <a:rPr lang="zh-TW" altLang="en-US" sz="3600" dirty="0">
                <a:ea typeface="全真細隸書" panose="02010609000101010101" pitchFamily="49" charset="-120"/>
              </a:rPr>
              <a:t>愿了愿兩兼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全                   各</a:t>
            </a:r>
            <a:r>
              <a:rPr lang="zh-TW" altLang="en-US" sz="3600" dirty="0">
                <a:ea typeface="全真細隸書" panose="02010609000101010101" pitchFamily="49" charset="-120"/>
              </a:rPr>
              <a:t>有能力盡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表現                寸</a:t>
            </a:r>
            <a:r>
              <a:rPr lang="zh-TW" altLang="en-US" sz="3600" dirty="0">
                <a:ea typeface="全真細隸書" panose="02010609000101010101" pitchFamily="49" charset="-120"/>
              </a:rPr>
              <a:t>功不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昧註天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盤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仙佛慈訓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無</a:t>
            </a:r>
            <a:r>
              <a:rPr lang="zh-TW" altLang="en-US" sz="3600" dirty="0">
                <a:ea typeface="全真細隸書" panose="02010609000101010101" pitchFamily="49" charset="-120"/>
              </a:rPr>
              <a:t>愿不成佛與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仙                               仙</a:t>
            </a:r>
            <a:r>
              <a:rPr lang="zh-TW" altLang="en-US" sz="3600" dirty="0">
                <a:ea typeface="全真細隸書" panose="02010609000101010101" pitchFamily="49" charset="-120"/>
              </a:rPr>
              <a:t>佛無愿不調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賢               金</a:t>
            </a:r>
            <a:r>
              <a:rPr lang="zh-TW" altLang="en-US" sz="3600" dirty="0">
                <a:ea typeface="全真細隸書" panose="02010609000101010101" pitchFamily="49" charset="-120"/>
              </a:rPr>
              <a:t>爐跪發鴻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誓願              願</a:t>
            </a:r>
            <a:r>
              <a:rPr lang="zh-TW" altLang="en-US" sz="3600" dirty="0">
                <a:ea typeface="全真細隸書" panose="02010609000101010101" pitchFamily="49" charset="-120"/>
              </a:rPr>
              <a:t>受真言上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九天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6419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352</TotalTime>
  <Words>788</Words>
  <Application>Microsoft Office PowerPoint</Application>
  <PresentationFormat>如螢幕大小 (16:9)</PresentationFormat>
  <Paragraphs>67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全真細隸書</vt:lpstr>
      <vt:lpstr>微軟正黑體</vt:lpstr>
      <vt:lpstr>Arial</vt:lpstr>
      <vt:lpstr>Wingdings 2</vt:lpstr>
      <vt:lpstr>科技</vt:lpstr>
      <vt:lpstr>立愿了愿     悟見講</vt:lpstr>
      <vt:lpstr>立愿了愿     悟見講</vt:lpstr>
      <vt:lpstr>立愿了愿     悟見講</vt:lpstr>
      <vt:lpstr>立愿了愿     悟見講</vt:lpstr>
      <vt:lpstr>立愿了愿     悟見講</vt:lpstr>
      <vt:lpstr>立愿了愿     悟見講</vt:lpstr>
      <vt:lpstr>立愿了愿     悟見講</vt:lpstr>
      <vt:lpstr>立愿了愿     悟見講</vt:lpstr>
      <vt:lpstr>立愿了愿     悟見講</vt:lpstr>
      <vt:lpstr>立愿了愿     悟見講</vt:lpstr>
      <vt:lpstr>立愿了愿     悟見講</vt:lpstr>
      <vt:lpstr>立愿了愿  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66</cp:revision>
  <dcterms:created xsi:type="dcterms:W3CDTF">2014-02-15T05:50:45Z</dcterms:created>
  <dcterms:modified xsi:type="dcterms:W3CDTF">2016-03-25T06:48:20Z</dcterms:modified>
</cp:coreProperties>
</file>