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96" r:id="rId2"/>
    <p:sldId id="297" r:id="rId3"/>
    <p:sldId id="306" r:id="rId4"/>
    <p:sldId id="305" r:id="rId5"/>
    <p:sldId id="304" r:id="rId6"/>
    <p:sldId id="303" r:id="rId7"/>
    <p:sldId id="302" r:id="rId8"/>
    <p:sldId id="301" r:id="rId9"/>
    <p:sldId id="300" r:id="rId10"/>
    <p:sldId id="299" r:id="rId11"/>
    <p:sldId id="298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49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2018/3/7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立愿不了難返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、信愿行缺一不可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要替為師，盡未了的濟世志願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，徒兒啊，你們有多少人擔得起啊？欲成佛道，須具信、願、行三種資糧，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非信無以立願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，非願無以導行，非行無以證願啊！而信呢？要深信！願，要切願！行，貴於實行啊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立愿不了難返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十、了愿心念要清淨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心念要清淨，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光明坦蕩，心念不正、陽奉陰違者，與神不能相契合。諸佛不入，魔會入侵，仙佛不護法，冤欠找上門，顛倒妄行，是何後果呢？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吾老關是伏魔不伏冤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，個人冤欠，只有真功實善，才能化解。諸賢士，心中可要明白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51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立愿不了難返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十一、要覺悟莫再造罪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到了末後時刻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，再不覺悟，修正犯的罪、過、錯，陰山會有爾一份，非關某恐嚇你們！</a:t>
            </a:r>
          </a:p>
        </p:txBody>
      </p:sp>
    </p:spTree>
    <p:extLst>
      <p:ext uri="{BB962C8B-B14F-4D97-AF65-F5344CB8AC3E}">
        <p14:creationId xmlns:p14="http://schemas.microsoft.com/office/powerpoint/2010/main" val="124659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立愿不了難返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二、忍辱功夫要做好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有多少徒兒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，跟老師說過，要替為師分擔三曹重責，又說什麼你要了願，你要鄉還哪，豈只是徒兒一時的發心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什麼跟為師我上山下海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、赴湯蹈火，忍辱的功夫，都做不好了，怎麼能承受更多的機遇</a:t>
            </a:r>
            <a:r>
              <a:rPr lang="zh-TW" altLang="en-US" sz="4000">
                <a:latin typeface="標楷體" panose="03000509000000000000" pitchFamily="65" charset="-120"/>
                <a:ea typeface="標楷體" panose="03000509000000000000" pitchFamily="65" charset="-120"/>
              </a:rPr>
              <a:t>呢</a:t>
            </a:r>
            <a:r>
              <a:rPr lang="zh-TW" altLang="en-US" sz="400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985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立愿不了難返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三、內德要培養好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想想自己這些年來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，進步了多少？成全了多少人？辦了多少事？外功縱然做得少，也要讓內德，培養得好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676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立愿不了難返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四、立願就要了願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你不會講道沒關係，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你可以默默付出，是不是真的立願了願哪！你們自己立的願，還記得嗎？你們實行了多少啊！你們每天都要去想想喲！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你所做的每件事，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都是在了願嗎？不要做了一件事，就以為很了不起，有這種心態就違願了喲！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46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立愿不了難返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五、要盡心來了愿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你佛前所立下的願，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實行了嗎？多少徒兒，對為師信口開河啊！說了多少多少的願！可是等為師回頭來看看，徒兒修道的路，又了了多少的願哪？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你們要知道，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願沒有大小，都是洪願，只要徒兒盡了心，是不是呢？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36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立愿不了難返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六、不要退縮不前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人生路途長且遙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，那修道的路途呢？難免也是坎坎坷坷的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，既然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知道這一點理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那麼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在道場受了些風風雨雨，又怎麼會支撐不住呢？徒兒為什麼稍遭遇到挫折，就退縮不前了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47897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立愿不了難返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七、各了各愿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問問你的良心吧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，該曉得你立了何願，而不是立給前賢看，更不是做給仙佛看哪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，犧牲奉獻，都是在各了各願，但是徒兒，你們自己的願呢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3045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立愿不了難返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八、愿不了難躲災刼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不要說，已經求道了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，求道不行道，恩不報、愿不了，憑什麼能躲災劫、斷冤欠、斷輪迴？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內心要戰兢，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不可大意放鬆，疏忽放鬆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，冤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欠隨伺在旁邊，等待時機討報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9898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立愿不了難返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九、行功了愿有考驗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關聖帝君慈語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求了道，明白了道理，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發心行功了愿，修行後有點發心，上天會考驗你們，修行火候的功夫。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現今修行，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修到最後，財、色、氣要注意，財要清，色要遠，氣要養。該捨的要捨，該斷的就要斷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2404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519</TotalTime>
  <Words>912</Words>
  <Application>Microsoft Office PowerPoint</Application>
  <PresentationFormat>如螢幕大小 (16:9)</PresentationFormat>
  <Paragraphs>53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立愿不了難返天 悟見講</vt:lpstr>
      <vt:lpstr>立愿不了難返天 悟見講</vt:lpstr>
      <vt:lpstr>立愿不了難返天 悟見講</vt:lpstr>
      <vt:lpstr>立愿不了難返天 悟見講</vt:lpstr>
      <vt:lpstr>立愿不了難返天 悟見講</vt:lpstr>
      <vt:lpstr>立愿不了難返天 悟見講</vt:lpstr>
      <vt:lpstr>立愿不了難返天 悟見講</vt:lpstr>
      <vt:lpstr>立愿不了難返天 悟見講</vt:lpstr>
      <vt:lpstr>立愿不了難返天 悟見講</vt:lpstr>
      <vt:lpstr>立愿不了難返天 悟見講</vt:lpstr>
      <vt:lpstr>立愿不了難返天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242</cp:revision>
  <dcterms:created xsi:type="dcterms:W3CDTF">2014-02-15T05:50:45Z</dcterms:created>
  <dcterms:modified xsi:type="dcterms:W3CDTF">2018-03-07T00:50:28Z</dcterms:modified>
  <cp:contentStatus/>
</cp:coreProperties>
</file>