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5" r:id="rId2"/>
    <p:sldId id="346" r:id="rId3"/>
    <p:sldId id="358" r:id="rId4"/>
    <p:sldId id="360" r:id="rId5"/>
    <p:sldId id="359" r:id="rId6"/>
    <p:sldId id="365" r:id="rId7"/>
    <p:sldId id="364" r:id="rId8"/>
    <p:sldId id="363" r:id="rId9"/>
    <p:sldId id="362" r:id="rId10"/>
    <p:sldId id="361" r:id="rId11"/>
    <p:sldId id="356" r:id="rId12"/>
    <p:sldId id="357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一、慈悲願力化災劫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在琉璃王要滅釋迦族時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，釋迦族的國王摩訶那摩，為他的族人懇求琉璃王說：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現在你要殺死這麼多人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，也很不容易，我懇求你讓我潛到水裡，你就叫他們逃命，等我從水中上來，沒有逃得及的人，你再殺。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琉璃王心想殺數萬人也甚麻煩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，而一個人潛到水中不能多久，於是就答應了。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九、勸人吃素要懺悔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放下口慾心安康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926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十、仁愛為本生靈護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言此一段止玉管   辭叩母駕返瑤鄉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82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善气冲天能化劫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955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當摩訶那摩潛入水中，大家即刻逃命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，但當二萬餘人都已奔逃得所剩無幾時，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開始看急，也奇怪摩訶那摩怎能那麼久都不出水來，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於是命令一人下水中察看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，當那人上來對琉璃王說：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摩訶那摩國王永遠不會浮上來了，他為了救他的族人，把頭髮縛在樹根上，抱著樹死了。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這時琉璃王默然不語，即收兵回去。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21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二、神通抵不過業力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目腱蓮尊者為救被困城中之人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，以神通之力量，用缽救城內五百人，但一到城外，這些人卻完全化成血水。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那時有弟子問佛陀，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為何會如此？佛陀云：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神通也抵不過業力。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163736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三、慈悲願力就是道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業力無常！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今天出事，明天昏迷，第三天就走了。這不是功果圓滿的回去，這是無常追討的急。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你內心對道有信心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仙佛就是你的靠山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，你的心很真，上天幫助你的也是真，事在人為，自助天助。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091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四、瘟疫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痛苦又哀嚎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17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五、慈悲吃素躲瘟疫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乞    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国灾域起慌乱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05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六、仙佛的慈悲願力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世界各处消灾忙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来回奔波遭阻挡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426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慈悲願力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佛助帮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771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瘟疫前談慈悲願力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八、慈悲吃素保安康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漸進三餐貫日常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70955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3237</TotalTime>
  <Words>1068</Words>
  <Application>Microsoft Office PowerPoint</Application>
  <PresentationFormat>如螢幕大小 (16:9)</PresentationFormat>
  <Paragraphs>72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瘟疫前談慈悲願力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2020-05-11T09:42:39Z</dcterms:modified>
  <cp:contentStatus/>
</cp:coreProperties>
</file>