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5450BC0-7406-457B-92EB-6389C839F4F3}"/>
    <pc:docChg chg="custSel addSld modSld">
      <pc:chgData name="老兄 悟見" userId="d3c841b5715e98f1" providerId="LiveId" clId="{75450BC0-7406-457B-92EB-6389C839F4F3}" dt="2021-10-06T02:35:55.565" v="38" actId="207"/>
      <pc:docMkLst>
        <pc:docMk/>
      </pc:docMkLst>
      <pc:sldChg chg="modSp mod">
        <pc:chgData name="老兄 悟見" userId="d3c841b5715e98f1" providerId="LiveId" clId="{75450BC0-7406-457B-92EB-6389C839F4F3}" dt="2021-10-06T02:34:20.830" v="22" actId="207"/>
        <pc:sldMkLst>
          <pc:docMk/>
          <pc:sldMk cId="2451051432" sldId="345"/>
        </pc:sldMkLst>
        <pc:spChg chg="mod">
          <ac:chgData name="老兄 悟見" userId="d3c841b5715e98f1" providerId="LiveId" clId="{75450BC0-7406-457B-92EB-6389C839F4F3}" dt="2021-10-06T02:34:20.830" v="2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5450BC0-7406-457B-92EB-6389C839F4F3}" dt="2021-10-06T02:34:59.646" v="29" actId="207"/>
        <pc:sldMkLst>
          <pc:docMk/>
          <pc:sldMk cId="790160782" sldId="346"/>
        </pc:sldMkLst>
        <pc:spChg chg="mod">
          <ac:chgData name="老兄 悟見" userId="d3c841b5715e98f1" providerId="LiveId" clId="{75450BC0-7406-457B-92EB-6389C839F4F3}" dt="2021-10-06T02:34:59.646" v="29" actId="207"/>
          <ac:spMkLst>
            <pc:docMk/>
            <pc:sldMk cId="79016078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5450BC0-7406-457B-92EB-6389C839F4F3}" dt="2021-10-06T02:35:22.029" v="33" actId="207"/>
        <pc:sldMkLst>
          <pc:docMk/>
          <pc:sldMk cId="80766256" sldId="347"/>
        </pc:sldMkLst>
        <pc:spChg chg="mod">
          <ac:chgData name="老兄 悟見" userId="d3c841b5715e98f1" providerId="LiveId" clId="{75450BC0-7406-457B-92EB-6389C839F4F3}" dt="2021-10-06T02:35:22.029" v="33" actId="207"/>
          <ac:spMkLst>
            <pc:docMk/>
            <pc:sldMk cId="8076625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5450BC0-7406-457B-92EB-6389C839F4F3}" dt="2021-10-06T02:35:55.565" v="38" actId="207"/>
        <pc:sldMkLst>
          <pc:docMk/>
          <pc:sldMk cId="4118891458" sldId="348"/>
        </pc:sldMkLst>
        <pc:spChg chg="mod">
          <ac:chgData name="老兄 悟見" userId="d3c841b5715e98f1" providerId="LiveId" clId="{75450BC0-7406-457B-92EB-6389C839F4F3}" dt="2021-10-06T02:35:55.565" v="38" actId="207"/>
          <ac:spMkLst>
            <pc:docMk/>
            <pc:sldMk cId="4118891458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為何修道叫了愿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一、修回本性叫了愿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徒兒現在，在道場修道，已經不只是造善因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，善因最後的結果頂多到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氣界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，現在的修道是要修回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本性光明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，所以現在來修道叫做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這個字是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原心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也就是來找回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原本的心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，唯有找回原本的心，才能真正回到上天清靜的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無極理天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為何修道叫了愿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二、了愿知生命價值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聖經上說，不要為生命憂慮吃什麼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，喝什麼，不要為身體憂慮穿什麼，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生命不是勝於飲食嗎，身體不是勝於衣裳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，就是在說這個生命的價值，以及有這個身體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的重要性。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在道場，也要教徒兒們了解生命的價值。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了解你們這個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的重要性，在了愿過程中，就已經在了解生命的價值，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016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為何修道叫了愿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三、有身体才能了愿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而徒兒們愈了解道義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，就會愈知道這個人身的重要性，知道人和無形界差別，只在於有沒有這個肉身，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了愿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必須趁著有肉體的時候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，當你可以自由主宰，這個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的時候，想來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就趕快來，不要再猶豫了。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76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為何修道叫了愿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四、心甘情願來了愿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當人死了之後，靈體就要由上天做主宰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，由仙佛、地府的將軍判官、閻君來主宰。而不是自己想去哪裡，就能去哪裡了，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徒兒們要慢慢了解生命、性命、以及這身體的重要性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，一定要清楚的認知，這樣子徒兒在了愿、在修道過程中，才會心甘情願。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8914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397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為何修道叫了愿 悟見講</vt:lpstr>
      <vt:lpstr>為何修道叫了愿 悟見講</vt:lpstr>
      <vt:lpstr>為何修道叫了愿 悟見講</vt:lpstr>
      <vt:lpstr>為何修道叫了愿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2021-10-06T02:35:58Z</dcterms:modified>
  <cp:contentStatus/>
</cp:coreProperties>
</file>