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306" r:id="rId3"/>
    <p:sldId id="297" r:id="rId4"/>
    <p:sldId id="307" r:id="rId5"/>
    <p:sldId id="305" r:id="rId6"/>
    <p:sldId id="300" r:id="rId7"/>
    <p:sldId id="304" r:id="rId8"/>
    <p:sldId id="303" r:id="rId9"/>
    <p:sldId id="302" r:id="rId10"/>
    <p:sldId id="301" r:id="rId11"/>
    <p:sldId id="299" r:id="rId12"/>
    <p:sldId id="298" r:id="rId13"/>
    <p:sldId id="30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時時刻刻，保持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虔誠的心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條大愿的第一條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是什麼？誠心抱守，徒兒們有沒有守住呢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第一條的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守住道，守住你這顆善心，守住你這顆誠心，守住你清靜的念頭，再來才能夠實心修煉、懺悔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八，不可洩露天機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最接近的是三寶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。為什麼不能隨便洩漏，因為你若隨便告訴別人，隨便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沒有尊貴性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表示鄭重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，與三寶的尊貴，佛燈點著的時候，才能說，否則就是洩漏天機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52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九，不可匿道不現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求道這麼好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，不告訴別人即是自私，這叫做匿道不現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自己獨得好的東西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，要讓更多的人知道，好東西，要跟好朋友分享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65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要量力而為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沒有相當的能力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，硬要做那麼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多，即是。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你能挑十斤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，偏要挑二十近挑不起來，這叫不量力而為者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5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要誠心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修練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又在修道，也到佛堂，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但是脾氣毛病沒改，修養也沒進步，就叫做沒有實地修練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條大願真重要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，要記清楚，時時刻刻反省這十條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3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誠心抱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有了這個敬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辦法，真正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腳踏實地去做，然後才會產生信心，才不致虛心假意，才不會退縮不前，是不是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誠、敬、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，等於是，讓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你們守住十條大愿的最佳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信條。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52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實心懺悔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乾道為何要懺悔？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因為容易犯錯，脾氣毛病多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酒色財氣都有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故要用真心去懺悔。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實心修煉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如果修養不好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涵養不夠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容易動火，音量放大罵人，這就顯得修養不好，或是自認為，大聲罵人，才能顯出自己能幹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85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位坤道，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要符合三從四德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好好修這個心、多讀些書，懂一些人情世故的道理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成為坤道女流之輩，就是少修五百年，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而乾道，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雖多修五百年，但是心浮氣燥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，容易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犯錯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所以要懺悔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．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56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三、不能</a:t>
            </a:r>
            <a:r>
              <a:rPr lang="zh-TW" altLang="en-US" sz="4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虛心假意</a:t>
            </a:r>
          </a:p>
          <a:p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不真的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心，叫做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虛心假意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嘆修道不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                  虛心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假意欺上天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陽奉陰違用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假面                  口是心非</a:t>
            </a:r>
            <a:r>
              <a:rPr lang="zh-TW" altLang="en-US" sz="4200" dirty="0">
                <a:latin typeface="標楷體" panose="03000509000000000000" pitchFamily="65" charset="-120"/>
                <a:ea typeface="標楷體" panose="03000509000000000000" pitchFamily="65" charset="-120"/>
              </a:rPr>
              <a:t>弄</a:t>
            </a:r>
            <a:r>
              <a:rPr lang="zh-TW" altLang="en-US" sz="4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巧言</a:t>
            </a:r>
            <a:endParaRPr lang="en-US" altLang="zh-TW" sz="4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沽名釣譽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體面                   眞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功實善即不談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望諸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  胡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                     君子</a:t>
            </a:r>
            <a:r>
              <a:rPr lang="zh-TW" altLang="en-US" sz="4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慎獨為</a:t>
            </a:r>
            <a:r>
              <a:rPr lang="zh-TW" altLang="en-US" sz="4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那般</a:t>
            </a:r>
            <a:endParaRPr lang="en-US" altLang="zh-TW" sz="4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2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四，不可退縮不前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困難，就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不肯向前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，比如你來佛堂，有人不敢來，或者認為修道很辛苦，辦道很累就不敢去，此即是退縮不前。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要修道學道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，就不能有退縮不前的心，要精進，遇到困難的，心要更堅定，意志要堅定，力爭上游。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8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五，不可欺師滅祖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違背天道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，欺騙老師，說要修道，其實都沒有修道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上天表明多少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修道，結果都沒有，這叫欺師滅祖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24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六，不可藐視前人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不尊重修道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，辦道的人叫藐視前人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，辦道的人，要受人尊重，要有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德行。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4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濟公解十條大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七，要遵守佛規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佛規禮節要遵守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，國有國法，家有家規，來到佛堂，所有的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規矩，都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要遵守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嘆修道失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正規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佛規不守任胡為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修道不將佛規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憑何修養登天梯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5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528</TotalTime>
  <Words>802</Words>
  <Application>Microsoft Office PowerPoint</Application>
  <PresentationFormat>如螢幕大小 (16:9)</PresentationFormat>
  <Paragraphs>56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  <vt:lpstr>濟公解十條大願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2017-11-03T02:40:29Z</dcterms:modified>
  <cp:contentStatus/>
</cp:coreProperties>
</file>