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8" r:id="rId12"/>
    <p:sldId id="25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普賢菩薩十大愿行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者、禮敬諸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二者、稱讚如來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三者、廣修供養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四者、懺悔業障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五者、隨喜功德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六者、請轉法輪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七者、請佛住世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八者、常隨佛學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九者、恆順眾生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十者、普皆迴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11816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九者、恆順眾生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恆順眾生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：與眾生廣結善緣，然後引渡眾生求道，並且成全眾生，走向成佛之道。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攝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成全眾生求道、修道、辦道。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：說佛話，開眾生智慧。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布施攝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：行善布施，救助眾生。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：利益眾生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同事攝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：與眾生同行不合污，引渡眾生求道修道。</a:t>
            </a: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2536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十者、普皆迴向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迴向親朋好友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迴向冤親債主，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迴向十方法界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迴向範文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願將所行功德，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向所有親朋好友、累世的冤親債主及十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方法界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眾生，但願所有眾生，智慧早開，懺悔改過，未求道的，早日求道，已求道的，努力修道辦道。</a:t>
            </a:r>
            <a:endParaRPr lang="zh-TW" altLang="en-US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3108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426848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一者、禮敬諸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老母所頒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訂的十五條佛規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第一條即是「尊敬仙佛」。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：要感謝天恩師德，禮敬諸天仙佛。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有老天降道、彌勒祖師鴻慈大愿加被、師尊師母傳道、諸天仙佛助道，我們才能求道，所以要感恩，禮敬諸佛。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：要禮敬你自身中的自性佛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，時時要迴光返照，常保菩提心，永不退轉。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85943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二者、稱讚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外：讚嘆諸天仙佛，效法仙佛，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學習仙佛的大慈大悲，救渡眾生，求道修道，讓眾生離苦得樂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，永脫輪迴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：讚嘆的的自性如來，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改毛病去脾氣，把佛心自然的流露出來，以真人作主，處處不離佛心，行住坐臥皆是道，不離赤子之心，即是稱讚如來。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98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三者、廣修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供養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：莊嚴佛淨土、道場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如建造塔廟、塑造佛金身法相、財施、法施、無畏施、、、一切善行，皆來助道，即是廣修供養。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：要廣修供養你自身中的自性佛，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求道之後要精進，要充實自己，務求早日明理，早發菩提心，早日修道辦道，這也是廣修供養。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87506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四者、懺悔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對自己所犯之過錯，完全在仙佛之前表白，毫無掩飾，這個就是真懺。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悔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就是真正改過向善，永不再犯，這個才算是真悔。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時立的十條大愿第二條：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「實心懺悔」，就是就是要實實在在的懺悔，改過向善，永不再犯。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/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68519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五者、隨喜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隨時見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看到有人發心學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道：立即讚嘆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，並助他，找到回天的大道，不要讓她盲修瞎煉。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有人求道後，發心辦道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，立即讚嘆歡喜，多加鼓勵。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看到有人布施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，讚嘆歡喜。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856796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59482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六者、請轉法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請有道之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士：講經說法，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有道之士，是有求道，又能精通道義，又知生死來路之大德者。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有拜明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師，有求大道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，才能開眾生智慧，才能引渡眾生來求道修道，才不會以盲引盲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在天道道場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中，禮請大德前輩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，光臨普照，法語滋潤。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4457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七者、請佛住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請求自性如來佛住世說法，渡化眾生求道修道，所以要愛惜身體，借假修真。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祈求所有修道人，都能身體健康，菩提心常住，救渡眾生，引渡眾生求道修道，離苦得樂，讓眾生離苦得樂。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254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普賢十大愿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八者、常隨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佛學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誠心抱守，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時時刻刻不離道。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：身口意皆要像佛。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：做佛事，不作惡事，助道、辦道。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：說佛話，代天宣化，成全眾生，求道修道。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：存佛心，涵養德行，大慈大悲，救渡眾生來求道修道。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1" dirty="0"/>
          </a:p>
          <a:p>
            <a:endParaRPr lang="zh-TW" alt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15998257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361</TotalTime>
  <Words>1005</Words>
  <Application>Microsoft Office PowerPoint</Application>
  <PresentationFormat>如螢幕大小 (16:9)</PresentationFormat>
  <Paragraphs>69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 普賢十大愿行 悟見講                  </vt:lpstr>
      <vt:lpstr> 普賢十大愿行 悟見講                  </vt:lpstr>
      <vt:lpstr> 普賢十大愿行 悟見講                  </vt:lpstr>
      <vt:lpstr> 普賢十大愿行 悟見講                  </vt:lpstr>
      <vt:lpstr> 普賢十大愿行 悟見講                  </vt:lpstr>
      <vt:lpstr> 普賢十大愿行 悟見講                  </vt:lpstr>
      <vt:lpstr> 普賢十大愿行 悟見講                  </vt:lpstr>
      <vt:lpstr> 普賢十大愿行 悟見講                  </vt:lpstr>
      <vt:lpstr> 普賢十大愿行 悟見講                  </vt:lpstr>
      <vt:lpstr> 普賢十大愿行 悟見講                  </vt:lpstr>
      <vt:lpstr> 普賢十大愿行 悟見講                  </vt:lpstr>
      <vt:lpstr> 普賢十大愿行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120</cp:revision>
  <dcterms:created xsi:type="dcterms:W3CDTF">2014-02-15T05:50:45Z</dcterms:created>
  <dcterms:modified xsi:type="dcterms:W3CDTF">2016-06-23T03:58:14Z</dcterms:modified>
</cp:coreProperties>
</file>