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47" r:id="rId4"/>
    <p:sldId id="349" r:id="rId5"/>
    <p:sldId id="350" r:id="rId6"/>
    <p:sldId id="34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ACE8B4E-0FD1-41AA-BAA4-790FBAC6DAB6}"/>
    <pc:docChg chg="custSel addSld modSld">
      <pc:chgData name="老兄 悟見" userId="d3c841b5715e98f1" providerId="LiveId" clId="{AACE8B4E-0FD1-41AA-BAA4-790FBAC6DAB6}" dt="2021-10-07T07:20:42.306" v="51" actId="207"/>
      <pc:docMkLst>
        <pc:docMk/>
      </pc:docMkLst>
      <pc:sldChg chg="modSp mod">
        <pc:chgData name="老兄 悟見" userId="d3c841b5715e98f1" providerId="LiveId" clId="{AACE8B4E-0FD1-41AA-BAA4-790FBAC6DAB6}" dt="2021-10-07T07:18:23.863" v="30" actId="207"/>
        <pc:sldMkLst>
          <pc:docMk/>
          <pc:sldMk cId="2451051432" sldId="345"/>
        </pc:sldMkLst>
        <pc:spChg chg="mod">
          <ac:chgData name="老兄 悟見" userId="d3c841b5715e98f1" providerId="LiveId" clId="{AACE8B4E-0FD1-41AA-BAA4-790FBAC6DAB6}" dt="2021-10-07T07:18:23.863" v="30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AACE8B4E-0FD1-41AA-BAA4-790FBAC6DAB6}" dt="2021-10-07T07:18:57.711" v="34" actId="207"/>
        <pc:sldMkLst>
          <pc:docMk/>
          <pc:sldMk cId="4096844329" sldId="346"/>
        </pc:sldMkLst>
        <pc:spChg chg="mod">
          <ac:chgData name="老兄 悟見" userId="d3c841b5715e98f1" providerId="LiveId" clId="{AACE8B4E-0FD1-41AA-BAA4-790FBAC6DAB6}" dt="2021-10-07T07:18:57.711" v="34" actId="207"/>
          <ac:spMkLst>
            <pc:docMk/>
            <pc:sldMk cId="4096844329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AACE8B4E-0FD1-41AA-BAA4-790FBAC6DAB6}" dt="2021-10-07T07:19:26.199" v="38" actId="207"/>
        <pc:sldMkLst>
          <pc:docMk/>
          <pc:sldMk cId="148180260" sldId="347"/>
        </pc:sldMkLst>
        <pc:spChg chg="mod">
          <ac:chgData name="老兄 悟見" userId="d3c841b5715e98f1" providerId="LiveId" clId="{AACE8B4E-0FD1-41AA-BAA4-790FBAC6DAB6}" dt="2021-10-07T07:19:26.199" v="38" actId="207"/>
          <ac:spMkLst>
            <pc:docMk/>
            <pc:sldMk cId="148180260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ACE8B4E-0FD1-41AA-BAA4-790FBAC6DAB6}" dt="2021-10-07T07:20:42.306" v="51" actId="207"/>
        <pc:sldMkLst>
          <pc:docMk/>
          <pc:sldMk cId="1981644247" sldId="348"/>
        </pc:sldMkLst>
        <pc:spChg chg="mod">
          <ac:chgData name="老兄 悟見" userId="d3c841b5715e98f1" providerId="LiveId" clId="{AACE8B4E-0FD1-41AA-BAA4-790FBAC6DAB6}" dt="2021-10-07T07:20:42.306" v="51" actId="207"/>
          <ac:spMkLst>
            <pc:docMk/>
            <pc:sldMk cId="1981644247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ACE8B4E-0FD1-41AA-BAA4-790FBAC6DAB6}" dt="2021-10-07T07:19:49.258" v="42" actId="207"/>
        <pc:sldMkLst>
          <pc:docMk/>
          <pc:sldMk cId="3005403459" sldId="349"/>
        </pc:sldMkLst>
        <pc:spChg chg="mod">
          <ac:chgData name="老兄 悟見" userId="d3c841b5715e98f1" providerId="LiveId" clId="{AACE8B4E-0FD1-41AA-BAA4-790FBAC6DAB6}" dt="2021-10-07T07:19:49.258" v="42" actId="207"/>
          <ac:spMkLst>
            <pc:docMk/>
            <pc:sldMk cId="3005403459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ACE8B4E-0FD1-41AA-BAA4-790FBAC6DAB6}" dt="2021-10-07T07:20:12.971" v="46" actId="207"/>
        <pc:sldMkLst>
          <pc:docMk/>
          <pc:sldMk cId="2296870945" sldId="350"/>
        </pc:sldMkLst>
        <pc:spChg chg="mod">
          <ac:chgData name="老兄 悟見" userId="d3c841b5715e98f1" providerId="LiveId" clId="{AACE8B4E-0FD1-41AA-BAA4-790FBAC6DAB6}" dt="2021-10-07T07:20:12.971" v="46" actId="207"/>
          <ac:spMkLst>
            <pc:docMk/>
            <pc:sldMk cId="2296870945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救世愿無始無終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一、累世有修求大道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前世有修才有這段因緣，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因緣的撮合不是一天所促成的。如今已經進入佛門，知道「道」的寶貴，要好好的來修。改變自己，來感化他們。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責任重大，說好就要做到。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徒兒，別把小事看得太大，要將你的生命發揮、要將你的光芒照射出來。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救世愿無始無終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二、重視生命使命担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生活不是只有吃、住、工作、 睡覺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；每天重複著同樣的東西，生命還有很多很重要的東西，待徒兒們去完成，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還有很重要的使命待徒兒們去了。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不要遇到不順心的時候，就有輕生的念頭，就有傻的念頭。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684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救世愿無始無終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三、如何來面對考驗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人生本來就是苦海，當你在苦海，你要怎麼把它化成蓮花邦呢？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那你們修道快不快樂？修道也有流淚的時候、修道也有受委屈的時候、修道也有考驗的時候。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修道的路，就跟你人生的道路一樣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，不要說我修道就沒有考驗，有時候你人生裡頭碰不到的，你可能在你修道的過程當中你會去碰到。那你要如何來面對呢？你要如何來化解呢？這是上天降下你的考驗。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18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救世愿無始無終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四、救世愿無始無終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借人借事來磨煉你，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磨煉你這顆心到底是不是真的，不要被磨得一兩下就不見人影了。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修道是要經得起考驗、經得起歷煉，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才不動搖，才能夠保持有始有終。「有始有終」是你們今生自己的愿，這救世的愿是無始無終的。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540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救世愿無始無終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五、小人物能辦大事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每個人都背負著很神聖的使命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，不要小看你自己只是個小人物，要知道小人物也能夠辦大事，小人物也能夠創造一片輝煌的聖業。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希望徒兒們，要明瞭人生的真正意義。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人生的真諦在哪裡？不是忙忙碌碌就這麼過了一生、不要虛度人生啊！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687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救世愿無始無終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六、修道不能等明天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明日復明日，明日何其多。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如果你天天等著明日到來，萬事就會成蹉跎，知道嗎？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有人想渡就趕快去渡，要知道世事無常，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不要說等我有空，再去渡化他，要知道，人算不如天算！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16442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3060</TotalTime>
  <Words>560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救世愿無始無終 悟見講</vt:lpstr>
      <vt:lpstr>救世愿無始無終 悟見講</vt:lpstr>
      <vt:lpstr>救世愿無始無終 悟見講</vt:lpstr>
      <vt:lpstr>救世愿無始無終 悟見講</vt:lpstr>
      <vt:lpstr>救世愿無始無終 悟見講</vt:lpstr>
      <vt:lpstr>救世愿無始無終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2021-10-07T07:20:44Z</dcterms:modified>
  <cp:contentStatus/>
</cp:coreProperties>
</file>