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1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7DCB045A-555E-4B96-BFF9-2E476F4531B7}"/>
    <pc:docChg chg="custSel addSld modSld">
      <pc:chgData name="老兄 悟見" userId="d3c841b5715e98f1" providerId="LiveId" clId="{7DCB045A-555E-4B96-BFF9-2E476F4531B7}" dt="2021-11-05T03:05:49.960" v="61" actId="207"/>
      <pc:docMkLst>
        <pc:docMk/>
      </pc:docMkLst>
      <pc:sldChg chg="modSp mod">
        <pc:chgData name="老兄 悟見" userId="d3c841b5715e98f1" providerId="LiveId" clId="{7DCB045A-555E-4B96-BFF9-2E476F4531B7}" dt="2021-11-05T03:03:59.383" v="40" actId="207"/>
        <pc:sldMkLst>
          <pc:docMk/>
          <pc:sldMk cId="2451051432" sldId="345"/>
        </pc:sldMkLst>
        <pc:spChg chg="mod">
          <ac:chgData name="老兄 悟見" userId="d3c841b5715e98f1" providerId="LiveId" clId="{7DCB045A-555E-4B96-BFF9-2E476F4531B7}" dt="2021-11-05T02:59:49.198" v="0" actId="20577"/>
          <ac:spMkLst>
            <pc:docMk/>
            <pc:sldMk cId="2451051432" sldId="345"/>
            <ac:spMk id="4" creationId="{00000000-0000-0000-0000-000000000000}"/>
          </ac:spMkLst>
        </pc:spChg>
        <pc:spChg chg="mod">
          <ac:chgData name="老兄 悟見" userId="d3c841b5715e98f1" providerId="LiveId" clId="{7DCB045A-555E-4B96-BFF9-2E476F4531B7}" dt="2021-11-05T03:03:59.383" v="40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7DCB045A-555E-4B96-BFF9-2E476F4531B7}" dt="2021-11-05T03:04:18.570" v="42" actId="207"/>
        <pc:sldMkLst>
          <pc:docMk/>
          <pc:sldMk cId="3457755331" sldId="346"/>
        </pc:sldMkLst>
        <pc:spChg chg="mod">
          <ac:chgData name="老兄 悟見" userId="d3c841b5715e98f1" providerId="LiveId" clId="{7DCB045A-555E-4B96-BFF9-2E476F4531B7}" dt="2021-11-05T03:04:18.570" v="42" actId="207"/>
          <ac:spMkLst>
            <pc:docMk/>
            <pc:sldMk cId="3457755331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7DCB045A-555E-4B96-BFF9-2E476F4531B7}" dt="2021-11-05T03:04:37.601" v="44" actId="207"/>
        <pc:sldMkLst>
          <pc:docMk/>
          <pc:sldMk cId="2156497412" sldId="347"/>
        </pc:sldMkLst>
        <pc:spChg chg="mod">
          <ac:chgData name="老兄 悟見" userId="d3c841b5715e98f1" providerId="LiveId" clId="{7DCB045A-555E-4B96-BFF9-2E476F4531B7}" dt="2021-11-05T03:04:37.601" v="44" actId="207"/>
          <ac:spMkLst>
            <pc:docMk/>
            <pc:sldMk cId="2156497412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DCB045A-555E-4B96-BFF9-2E476F4531B7}" dt="2021-11-05T03:05:49.960" v="61" actId="207"/>
        <pc:sldMkLst>
          <pc:docMk/>
          <pc:sldMk cId="1720860543" sldId="348"/>
        </pc:sldMkLst>
        <pc:spChg chg="mod">
          <ac:chgData name="老兄 悟見" userId="d3c841b5715e98f1" providerId="LiveId" clId="{7DCB045A-555E-4B96-BFF9-2E476F4531B7}" dt="2021-11-05T03:05:49.960" v="61" actId="207"/>
          <ac:spMkLst>
            <pc:docMk/>
            <pc:sldMk cId="1720860543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DCB045A-555E-4B96-BFF9-2E476F4531B7}" dt="2021-11-05T03:05:28.464" v="58" actId="207"/>
        <pc:sldMkLst>
          <pc:docMk/>
          <pc:sldMk cId="1540677032" sldId="349"/>
        </pc:sldMkLst>
        <pc:spChg chg="mod">
          <ac:chgData name="老兄 悟見" userId="d3c841b5715e98f1" providerId="LiveId" clId="{7DCB045A-555E-4B96-BFF9-2E476F4531B7}" dt="2021-11-05T03:05:28.464" v="58" actId="207"/>
          <ac:spMkLst>
            <pc:docMk/>
            <pc:sldMk cId="1540677032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投胎前</a:t>
            </a:r>
            <a:r>
              <a:rPr lang="zh-TW" altLang="en-US" sz="4000" b="0" i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的祈求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一、投胎前的祈求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南極老仙翁慈語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各位修道的寶寶，你們在無形界要投轉人世之前告訴仙佛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：「我來世間是要來修道、是要來了解道、研究道的，我不要再迷昧了。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雖然我有很大的福報，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投胎之後可以賺大錢、可以享有幸福美滿的家庭，不過我願意捨棄龐大的福報，願仙佛將我財產的福報、家庭幸福的福報，轉換成修道中的智慧，讓我修道順利，讓我修道當中不斷有貴人相助。」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投胎前</a:t>
            </a:r>
            <a:r>
              <a:rPr lang="zh-TW" altLang="en-US" sz="4000" b="0" i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的祈求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二、命運中等好修道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南極老仙翁慈語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所以，寶寳會發現，目前的白陽道場中，大部分白陽弟子的財力都屬於平等、中等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，不會很窮，也不會太有錢；家庭生活不是全然的幸福美滿，也不至於太糟糕；雖然很聰明，又不會太過頭的精明。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無論財力、智力、聰明才智，都維持在中等的境界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，這就是你們在投轉人世間之前對仙佛所做的請求。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7755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投胎前</a:t>
            </a:r>
            <a:r>
              <a:rPr lang="zh-TW" altLang="en-US" sz="4000" b="0" i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的祈求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三、命運太好難修道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南極老仙翁慈語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人在世間生活若是很有錢，容易追逐物質而受困於物慾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；家庭若是太幸福，就感受不到人生的苦難，會覺得 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「我的家庭生活很幸福美滿，物質享受很豐富，何必修道？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既然人世間的一切都如此美妙、美好，這麽吸引人，又何必求解脱？」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6497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投胎前</a:t>
            </a:r>
            <a:r>
              <a:rPr lang="zh-TW" altLang="en-US" sz="4000" b="0" i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的祈求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四、靈性没修魂飄飄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南極老仙翁慈語</a:t>
            </a:r>
          </a:p>
          <a:p>
            <a:pPr algn="l"/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肉身享受是短暫，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靈性没修魂飄飄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仙翁要告訴寶寶們一個很現實也很坦白的事實：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人世間一切的物質、一切的幸福美滿，都屬於有肉身的時候所享有，而很可惜的是 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---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人的肉身無法永久，總有一天會死亡、會腐爛！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而肉身腐爛死亡之後，肉身中的靈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性、靈魂如果没有修煉、没有寄託、没有歸依之處，靈性就會很可憐，也就是「無家可歸」。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0677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投胎前</a:t>
            </a:r>
            <a:r>
              <a:rPr lang="zh-TW" altLang="en-US" sz="4000" b="0" i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的祈求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五、修辦天道回理天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寶寶們現在都有一個凡間的家，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甚至有的人有两個家、三個家，你們有很多的地方可以回去、可以睡覺休息，有歸宿感、歸依之處，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但靈性、靈魂如果不修，一旦没有肉身就會魂飄飄，居無定所，不知道往何處而去。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086054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3066</TotalTime>
  <Words>538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投胎前的祈求  悟見講</vt:lpstr>
      <vt:lpstr>投胎前的祈求  悟見講</vt:lpstr>
      <vt:lpstr>投胎前的祈求  悟見講</vt:lpstr>
      <vt:lpstr>投胎前的祈求  悟見講</vt:lpstr>
      <vt:lpstr>投胎前的祈求 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2021-11-05T03:05:51Z</dcterms:modified>
  <cp:contentStatus/>
</cp:coreProperties>
</file>