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0" r:id="rId2"/>
    <p:sldId id="332" r:id="rId3"/>
    <p:sldId id="342" r:id="rId4"/>
    <p:sldId id="341" r:id="rId5"/>
    <p:sldId id="340" r:id="rId6"/>
    <p:sldId id="339" r:id="rId7"/>
    <p:sldId id="338" r:id="rId8"/>
    <p:sldId id="337" r:id="rId9"/>
    <p:sldId id="336" r:id="rId10"/>
    <p:sldId id="335" r:id="rId11"/>
    <p:sldId id="334" r:id="rId12"/>
    <p:sldId id="333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、護持天命大無畏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保護這個天命、慧命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，讓它繼續流傳下去；那個就是大無畏施。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最大的無畏施，就是你們那些為道犧牲奉獻的老前輩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，為了保護你們，這些來臺灣辦道、到韓國、澳大利亞，把道帶出去的這一些前賢，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清口以上的道親，全部當人牆阿！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保護這些前賢逃出鐵幕，他們犧牲的是生命，那是大無畏嘛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十、請供茶救助衆生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請供茶時一百叩首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，上清下濁都倒一些，請下來在八卦爐的香上面往前繞三圈，往後繞三圈，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然後用很真誠的心，祈求 老母慈悲，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諸佛菩薩慈悲，觀世音菩薩佛法無邊佛光普照、佛力加持，讓凡人的身心黑暗處退散，請賜給我光明跟智慧，還有力量跟勇氣，一百叩首，很誠敬的然後喝下去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90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十一、教人正確的誦經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誦經要先從彌勒救苦真經開始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，因為這是白陽經典，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第二就是活佛救世真經，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第三聖帝大解冤經，第四心經。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心經在念時要時常去觀想，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去找一些註解來看，外面有一些註解，不一定是正確的，要小心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0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十二、要看重生死大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人世間的凡塵俗事，都是芝麻小事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，核子戰爭箭在弦上，生死事大，大家要看重。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在人間就要當仙佛了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，不要等到死了才來成仙做佛，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所以，就是在凡間，你要感覺到像在天堂一樣，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就是叫你們修心的意思。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847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二、時時要代天宣化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心中要有「道」，骨子裡要有道氣，時常心繫眾生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，常常打電話關心道親，跟他講講道的好，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這也是行「法施」。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三個人聚在一起也可以講經說法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，你們站出去就是代表「道」，應該開口就是三句不離經典，隨時都能講三寶。隨時都能說道的好處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11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三、道學基礎要紮穩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你們四書五經都不會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，道學基礎根都紮不穩，道心都沒有在身上。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身為講師上臺講課，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說錯一個字可是要擔「五百年的因果啊！」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，所以你們啊！道學的根要紮好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1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、善用人才辦天道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開法會招待人員，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就是迎接未來佛來佛堂開法會，找個臉臭的人來迎接未來佛，道親看到會感受到佛堂的道氣跟莊嚴嗎？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打毛巾的人，要九十度鞠躬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，帶著笑容大聲說某某前賢好，請淨手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049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五、引導衆生禮敬佛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喊口令的人要說：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「我們用最恭敬的心來跟 老母參駕」；用最恭敬的心，要引導眾生要這樣子做。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你說用最恭敬誠敬的心，大家的心馬上就肅然起敬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，這就是引導眾生，看重生死大事、看重禮佛的這件大事，他自然就會升起，對仙佛那一份誠敬的心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373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六、不忘跟冤欠懺悔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跟身旁所有無形的好朋友懺悔：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我累劫累世，讓你們這麼痛苦跟壓力，我要向你們懺悔，請你們原諒我，給我機會做功德迴向，將來我成道的話，大家都能沾佛光引渡，一起往生淨土離苦得樂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3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七、佛前如何懺悔？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你們在懺悔時，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還要加上自己身口意犯下的罪過錯，有的是有心、有的是無意的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叩求老母 大慈大悲赦罪容寬。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然後，在 老母蓮前五百叩首懺悔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518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八、要善了一切因緣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為師臨壇，經常告訴你們，要感恩、懺悔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，感恩、懺悔，你們都沒有用心做，心裡有不安定有礙，容易招感不好的緣。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善緣要善了，惡緣也要善了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，今生不將此緣善了，下輩子還要本金加利息，就更辛苦了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89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我要做道的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標杆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九、時時要做無畏施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無畏施，講師可不可以去廚房煮飯？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（可以）會不會幫忙洗菜？（會）對嘛！廁所可不可以去洗？（可以）可以啊！這就是無畏施阿！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那眾生遇到困難，你來幫助他，那你就是無畏施阿！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捨掉自己、放下自己，簡單講，無畏施就是無我，沒有去想到自己這個就是無畏施。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無畏施不是只局限在佛堂裡，煮飯或是端茶，不是只有這樣。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372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2401</TotalTime>
  <Words>1062</Words>
  <Application>Microsoft Office PowerPoint</Application>
  <PresentationFormat>如螢幕大小 (16:9)</PresentationFormat>
  <Paragraphs>71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我要做道的標杆 悟見講</vt:lpstr>
      <vt:lpstr>我要做道的標杆 悟見講</vt:lpstr>
      <vt:lpstr>我要做道的標杆 悟見講</vt:lpstr>
      <vt:lpstr>我要做道的標杆 悟見講</vt:lpstr>
      <vt:lpstr>我要做道的標杆 悟見講</vt:lpstr>
      <vt:lpstr>我要做道的標杆 悟見講</vt:lpstr>
      <vt:lpstr>我要做道的標杆 悟見講</vt:lpstr>
      <vt:lpstr>我要做道的標杆 悟見講</vt:lpstr>
      <vt:lpstr>我要做道的標杆 悟見講</vt:lpstr>
      <vt:lpstr>我要做道的標杆 悟見講</vt:lpstr>
      <vt:lpstr>我要做道的標杆 悟見講</vt:lpstr>
      <vt:lpstr>我要做道的標杆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511</cp:revision>
  <dcterms:created xsi:type="dcterms:W3CDTF">2014-02-15T05:50:45Z</dcterms:created>
  <dcterms:modified xsi:type="dcterms:W3CDTF">2019-03-10T01:51:16Z</dcterms:modified>
  <cp:contentStatus/>
</cp:coreProperties>
</file>