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的功用有哪些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濟公老師的話： 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的功用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心懷無畏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任道不悔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甘心勞累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體道不違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一馬當先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的功用有哪些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棒打不回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乘風破浪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急起直追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立身表率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俯仰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不愧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苦口婆心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啟迷挽頹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毅力堅恆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慈憫大悲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真心相對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有愿所以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與道相隨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5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166</TotalTime>
  <Words>112</Words>
  <Application>Microsoft Office PowerPoint</Application>
  <PresentationFormat>如螢幕大小 (16:9)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Franklin Gothic Book</vt:lpstr>
      <vt:lpstr>微軟正黑體</vt:lpstr>
      <vt:lpstr>標楷體</vt:lpstr>
      <vt:lpstr>Arial</vt:lpstr>
      <vt:lpstr>Wingdings 2</vt:lpstr>
      <vt:lpstr>科技</vt:lpstr>
      <vt:lpstr>愿的功用有哪些 悟見講</vt:lpstr>
      <vt:lpstr>愿的功用有哪些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62</cp:revision>
  <dcterms:created xsi:type="dcterms:W3CDTF">2014-02-15T05:50:45Z</dcterms:created>
  <dcterms:modified xsi:type="dcterms:W3CDTF">2016-11-04T02:29:12Z</dcterms:modified>
</cp:coreProperties>
</file>