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愿力來抵擋業力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明師一指超生死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鑑班院長慈訓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明師一指</a:t>
            </a:r>
            <a:r>
              <a:rPr lang="en-US" altLang="zh-TW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超生了死</a:t>
            </a:r>
            <a:r>
              <a:rPr lang="en-US" altLang="zh-TW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又何需要修辦道？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人有累世因果業力，人累劫千生而帶來了許多稟性慾望，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然理天沒有滿身罪過錯的仙佛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，且爾業不了，冤愆債主會輕易放你上天堂嗎？是以要靠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愿力來抵擋業力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看看爾前人點傳前賢們，修辦道哪個不忙。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愿力來抵擋業力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普渡眾生的自覺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鑑班院長慈訓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爾等或許還有勤惰嗔喜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，爾前賢卻始終如一、苦口婆心、誨之不倦，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且他所要面對的不只是你一個人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，是要面對數人，數十人，甚至數百人、數千人，依舊是如此的循循善誘，不厭其煩，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是什麼讓他如此義無反顧，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來自一份自覺，一份對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普渡眾生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捨我其誰的自覺。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愿力來抵擋業力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感恩上天修辦道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鑑班院長慈訓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普渡眾生這個擔子雖重，卻不覺得苦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，反而更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感恩上天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能有修辦道的機會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來了己愿 消冤解孽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身雖勞，心中卻法喜盈滿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，付出雖辛苦，只求眾生得渡、後學精進，再多的辛苦也甘之如飴。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愿力來抵擋業力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修道還須要辦道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鑑班院長慈訓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獨善其身顯不出修的內涵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，是以修道還要辦道，在辦道之中磨練精進以提升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修持功夫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就如鐵不煉終究只是一塊鐵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，甚至是銹鐵，但是鐵百煉成鋼。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愿力來抵擋業力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愿立業消一世成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鑑班院長慈訓</a:t>
            </a:r>
          </a:p>
          <a:p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愿立業消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因求道修道是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一世修 一世成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故六萬年來的因因果果一次了結，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當我們自覺到自己的使命，善愿一發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，其愿力就產生了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愿力即可抵消業力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2948</TotalTime>
  <Words>443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愿力來抵擋業力 悟見講</vt:lpstr>
      <vt:lpstr>愿力來抵擋業力 悟見講</vt:lpstr>
      <vt:lpstr>愿力來抵擋業力 悟見講</vt:lpstr>
      <vt:lpstr>愿力來抵擋業力 悟見講</vt:lpstr>
      <vt:lpstr>愿力來抵擋業力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2021-06-10T07:27:13Z</dcterms:modified>
  <cp:contentStatus/>
</cp:coreProperties>
</file>