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688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從理天來回理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、三山波別了老母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屢次的差原佛東土而下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來一次返一次不肯治凡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無奈何為母我造下血酒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三山坡哄醉了菩薩佛男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設一個大仙池齊來洗澡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趁機會仙衣鞋收回理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從理天來回理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二、三期末回理天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眾佛子如掉魂悲哀悲嘆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問母我至何時方把家還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母言答三期末大開普渡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親捎書親寄信親渡佛原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眾兒女心猶疑悲聲大放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為母我寫合同付與皇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41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從理天來回理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三、仙佛來渡化回天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差彌勒掌天盤萬旁歸正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命天然掌道盤靈妙化身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賜大權掌敕令萬佛助道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代天宣飛鸞化諸佛諸真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先天裡母不留仙佛神聖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眾菩薩眾仙真俱投凡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84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從理天來回理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四、一定要光榮回天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小徒兒怨師尊的故事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恩師的廟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神聖莊嚴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小徒兒的廟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髒亂窄小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老師説小徒兒修辦不精進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老師自述辦道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受苦受累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小徒兒懺悔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貪凡誤聖、惡因惡果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小徒兒重發心愿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立沖天大愿、證大覺金仙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96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從理天來回理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五、我們都來自理天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南海古佛詩曰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面面乾坤半熟顏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莫非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曩昔盡天仙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敢問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別後可康健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似乎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十缺九不全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245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從理天來回理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六、因求道而重相逢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教化師姐説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重相逢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彷彿在夢中　其實不是夢　猶記憶當年時光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閃爍無極宮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我乘青龍　你跨彩鳳　遊遍清虛洞　仙兄姊妹　情意深濃　如今都已成空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24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從理天來回理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七、不要再輪迴了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教化師姐説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三山坡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暢飲醉哄哄　思憶極悲痛　含淚珠愁湧弟兄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濺別五里中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相對默默　一聲珍重　就此落塵紅　走入輪迴　生死途中　轉換無計秋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冬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33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從理天來回理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八、效法前輩回理天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前輩都已成道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老前人：白水聖帝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劉前人：大德真君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劉前人：慧圓大帥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李前人：文慈菩薩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張前人：德慧菩薩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祈前人：至德大帝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郝前人：晉德大仙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陳大姑：不休息菩薩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還有各組衆多道親已成道，在此無法一一列舉。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1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從理天來回理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14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624</TotalTime>
  <Words>241</Words>
  <Application>Microsoft Office PowerPoint</Application>
  <PresentationFormat>如螢幕大小 (16:9)</PresentationFormat>
  <Paragraphs>42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從理天來回理天 悟見講</vt:lpstr>
      <vt:lpstr>從理天來回理天 悟見講</vt:lpstr>
      <vt:lpstr>從理天來回理天 悟見講</vt:lpstr>
      <vt:lpstr>從理天來回理天 悟見講</vt:lpstr>
      <vt:lpstr>從理天來回理天 悟見講</vt:lpstr>
      <vt:lpstr>從理天來回理天 悟見講</vt:lpstr>
      <vt:lpstr>從理天來回理天 悟見講</vt:lpstr>
      <vt:lpstr>從理天來回理天 悟見講</vt:lpstr>
      <vt:lpstr>從理天來回理天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253</cp:revision>
  <dcterms:created xsi:type="dcterms:W3CDTF">2014-02-15T05:50:45Z</dcterms:created>
  <dcterms:modified xsi:type="dcterms:W3CDTF">2018-02-04T14:22:14Z</dcterms:modified>
  <cp:contentStatus/>
</cp:coreProperties>
</file>