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2" r:id="rId2"/>
    <p:sldId id="327" r:id="rId3"/>
    <p:sldId id="331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AF5415-A709-4267-B810-BAEE5FB45171}" v="6" dt="2020-02-25T10:10:15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modSld sldOrd">
      <pc:chgData name="老兄 悟見" userId="d3c841b5715e98f1" providerId="LiveId" clId="{240215FE-6F54-482C-8339-303F7B0455DF}" dt="2020-02-25T10:10:18.628" v="17" actId="255"/>
      <pc:docMkLst>
        <pc:docMk/>
      </pc:docMkLst>
      <pc:sldChg chg="modSp mod">
        <pc:chgData name="老兄 悟見" userId="d3c841b5715e98f1" providerId="LiveId" clId="{240215FE-6F54-482C-8339-303F7B0455DF}" dt="2020-02-25T10:10:18.628" v="17" actId="255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2-25T10:10:18.628" v="17" actId="255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 ord">
        <pc:chgData name="老兄 悟見" userId="d3c841b5715e98f1" providerId="LiveId" clId="{240215FE-6F54-482C-8339-303F7B0455DF}" dt="2020-02-25T10:10:05.950" v="15" actId="207"/>
        <pc:sldMkLst>
          <pc:docMk/>
          <pc:sldMk cId="2022256942" sldId="332"/>
        </pc:sldMkLst>
        <pc:spChg chg="mod">
          <ac:chgData name="老兄 悟見" userId="d3c841b5715e98f1" providerId="LiveId" clId="{240215FE-6F54-482C-8339-303F7B0455DF}" dt="2020-02-25T10:10:05.950" v="15" actId="207"/>
          <ac:spMkLst>
            <pc:docMk/>
            <pc:sldMk cId="2022256942" sldId="33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宝典嘉言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非禮勿言是實語佛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非禮勿視是淨目佛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非禮勿聽是淨耳佛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非禮勿動是淨意佛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內心謙下是不高佛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應用不染是出泥佛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因人說法是教化佛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猛勇精進是無畏佛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諸善奉行是吉祥佛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自性不動是堅固佛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2225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宝典嘉言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我是佛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清口：斬斷因果是自在佛。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渡人：濟眾離苦是慈悲佛。 　　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講師：斷疑生信是智慧佛。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設壇：廣結善緣是吉祥佛。 　　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開荒：佈道闡揚是功德佛。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人才：謙心盡力是活潑佛。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2653</TotalTime>
  <Words>186</Words>
  <Application>Microsoft Office PowerPoint</Application>
  <PresentationFormat>如螢幕大小 (16:9)</PresentationFormat>
  <Paragraphs>28</Paragraphs>
  <Slides>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宝典嘉言我是佛 悟見講</vt:lpstr>
      <vt:lpstr>宝典嘉言我是佛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2020-02-25T10:10:27Z</dcterms:modified>
  <cp:contentStatus/>
</cp:coreProperties>
</file>