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9" r:id="rId9"/>
    <p:sldId id="300" r:id="rId10"/>
    <p:sldId id="298" r:id="rId11"/>
    <p:sldId id="299" r:id="rId12"/>
    <p:sldId id="306" r:id="rId13"/>
    <p:sldId id="308" r:id="rId14"/>
    <p:sldId id="307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、無愿者不渡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佛有三不度：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無緣者不度、無信者不度、無愿者不度。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無立下大愿，依愿而行，則難証道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施功德是無邊 隨緣渡化廣成全 多用口舌行方便 代天宣化即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③清口茹素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口茹素發慈悲 從今六畜寃斷絕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佛盤首先把名列 心廣體胖劈萬邪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94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捨身辦道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捨身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辦道菩薩愿 上天取得爾心田 為道頂起諸魔難 為眾捨己芳名傳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⑤開設佛堂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佛堂孝為先 接引佛子認娘顏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早晚亦可表奉敬 逢凶化吉妙無邊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3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⑥開荒下種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開荒下種是大愿 立愿了愿兩兼全 各有能力盡表現 寸功不昧助天盤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06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愿不成佛與仙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無愿不成佛與仙 仙佛無愿不調賢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金爐跪發鴻誓願 願受真言上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九天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04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十、不了愿難回理天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活佛師尊慈訓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你們在理天，立了什麼愿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，來到人間，就要實現什麼愿，就要了什麼愿，千萬不要有怨；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因為你在老母前立的愿，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是心甘情願來到人間，忘了你以前立的愿，現在實行起來心不甘情不願，又不能真正的了愿，將來憑什麼回天？</a:t>
            </a:r>
          </a:p>
        </p:txBody>
      </p:sp>
    </p:spTree>
    <p:extLst>
      <p:ext uri="{BB962C8B-B14F-4D97-AF65-F5344CB8AC3E}">
        <p14:creationId xmlns:p14="http://schemas.microsoft.com/office/powerpoint/2010/main" val="16757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、愿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不了難把鄉還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若愿不能了，難把鄉還。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愿其大者成其大 愿其小者成其小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立愿了愿成大道 反心謗道墜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深淵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830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三、立愿發心的重要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省庵大師勸發菩提文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嘗聞入道要門，發心為首，修行急務，立愿當先。愿立則眾生可渡，心發則佛道堪成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3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四、仙佛的弘誓大愿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地藏王菩薩：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地府不空，誓不成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 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化娑婆世界為人間淨土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觀世音菩薩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十二悲愿，眾生渡盡，方証菩提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阿彌陀佛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發四十八愿，願渡眾生入淨土，故造西方極樂世界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13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發四弘誓愿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佛陀發四弘誓愿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眾生無邊誓願渡 煩惱無邊誓愿斷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法門無量誓願學 佛道無上誓願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4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六、濟公老師的大愿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活佛師尊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為師也有愿力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，希望大家成仙佛，達到圓滿究竟，超脫苦海。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白陽聖賢四弘誓願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完成三曹普渡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化天地劫難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成就道開四海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開創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大同世界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0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七、求道時的願力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我們在求道時立了十條大愿，此乃基本大愿。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⑴誠心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⑵實心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實心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修煉（坤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虛心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⑷退縮不前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15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七、求道時的願力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⑸不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欺師滅祖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⑹不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藐視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前人                ⑺要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遵守佛規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⑻不洩漏天機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⑼不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匿道不現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量力而為（乾）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誠心修煉（坤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27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八、法會的六條聖愿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①重聖輕凡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聖輕凡初發心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效法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前賢之精神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聖事人人皆有份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袖手旁觀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是愚人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②財法雙施：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施猶如井中水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串打一邊生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三日五日不打水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何曾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淹到井欄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邊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5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685</TotalTime>
  <Words>712</Words>
  <Application>Microsoft Office PowerPoint</Application>
  <PresentationFormat>如螢幕大小 (16:9)</PresentationFormat>
  <Paragraphs>68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  <vt:lpstr>修天道立愿了愿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287</cp:revision>
  <dcterms:created xsi:type="dcterms:W3CDTF">2014-02-15T05:50:45Z</dcterms:created>
  <dcterms:modified xsi:type="dcterms:W3CDTF">2018-03-27T10:00:56Z</dcterms:modified>
  <cp:contentStatus/>
</cp:coreProperties>
</file>