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3" r:id="rId2"/>
    <p:sldId id="311" r:id="rId3"/>
    <p:sldId id="305" r:id="rId4"/>
    <p:sldId id="312" r:id="rId5"/>
    <p:sldId id="310" r:id="rId6"/>
    <p:sldId id="309" r:id="rId7"/>
    <p:sldId id="308" r:id="rId8"/>
    <p:sldId id="307" r:id="rId9"/>
    <p:sldId id="306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、應具足八大愿力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白陽天使八願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達本還源，少私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寡欲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老安少懷，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寓教於樂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慈悲喜捨，六度萬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聖德教化，尊賢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04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、應具足八大愿力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白陽天使八願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發榮滋長，扎根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奠基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自強不息，潛能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修己善群，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推己及人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取善輔仁，心靈凈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82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二、莫忘記求道大愿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乾道十條大愿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㈠要誠心抱守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要實心懺悔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㈢不虛心假意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不退縮不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不期師滅祖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不藐視前人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㈦要遵守佛規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不洩漏天机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㈨不匿道不現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量力而為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88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二、莫忘記求道大愿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道十條大愿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㈡、㈩不同，其餘皆同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要實心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修煉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㈩要誠心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9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三、莫忘法會之大愿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三天法會六條聖愿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㈠重聖輕凡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財法雙施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㈢清口茹素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捨身辦道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㈤開荒下種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四、願回清靜的本心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靜心行道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含辛茹苦 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不退志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五花八門 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不動心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思眾理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雖經緯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萬端 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不紊亂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砥礪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雕琢 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不畏艱。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7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五、願身心止於至善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心止於定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則神安住，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意止於靜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則氣清閒，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身止於安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則體康和，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行止於慮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則性安舒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6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六、願具足定的功夫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乃受盡千考萬驗而心志益堅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乃觀察真偽譎詐能識鑑機先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乃處於順逆寵辱可一行三昧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乃睹諸善惡境相且心性勿亂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9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天道弟子大愿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七、願學老師的大愿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葫蘆瓶內裝滿福氣，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願我賢徒平安順利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一件袈裟包羅天地，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願我賢徒大愛廣濟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一把寶扇刪除惑疑，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願我賢徒篤志不移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腳底僧鞋四海行跡，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願我賢徒修辦積極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574</TotalTime>
  <Words>372</Words>
  <Application>Microsoft Office PowerPoint</Application>
  <PresentationFormat>如螢幕大小 (16:9)</PresentationFormat>
  <Paragraphs>59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天道弟子大愿力 悟見講</vt:lpstr>
      <vt:lpstr>天道弟子大愿力 悟見講</vt:lpstr>
      <vt:lpstr>天道弟子大愿力 悟見講</vt:lpstr>
      <vt:lpstr>天道弟子大愿力 悟見講</vt:lpstr>
      <vt:lpstr>天道弟子大愿力 悟見講</vt:lpstr>
      <vt:lpstr>天道弟子大愿力 悟見講</vt:lpstr>
      <vt:lpstr>天道弟子大愿力 悟見講</vt:lpstr>
      <vt:lpstr>天道弟子大愿力 悟見講</vt:lpstr>
      <vt:lpstr>天道弟子大愿力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307</cp:revision>
  <dcterms:created xsi:type="dcterms:W3CDTF">2014-02-15T05:50:45Z</dcterms:created>
  <dcterms:modified xsi:type="dcterms:W3CDTF">2018-08-23T13:58:40Z</dcterms:modified>
  <cp:contentStatus/>
</cp:coreProperties>
</file>