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6"/>
  </p:notesMasterIdLst>
  <p:sldIdLst>
    <p:sldId id="317" r:id="rId2"/>
    <p:sldId id="318" r:id="rId3"/>
    <p:sldId id="329" r:id="rId4"/>
    <p:sldId id="328" r:id="rId5"/>
    <p:sldId id="327" r:id="rId6"/>
    <p:sldId id="326" r:id="rId7"/>
    <p:sldId id="325" r:id="rId8"/>
    <p:sldId id="324" r:id="rId9"/>
    <p:sldId id="323" r:id="rId10"/>
    <p:sldId id="322" r:id="rId11"/>
    <p:sldId id="321" r:id="rId12"/>
    <p:sldId id="320" r:id="rId13"/>
    <p:sldId id="319" r:id="rId14"/>
    <p:sldId id="304" r:id="rId15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59" autoAdjust="0"/>
    <p:restoredTop sz="92649" autoAdjust="0"/>
  </p:normalViewPr>
  <p:slideViewPr>
    <p:cSldViewPr>
      <p:cViewPr varScale="1">
        <p:scale>
          <a:sx n="69" d="100"/>
          <a:sy n="69" d="100"/>
        </p:scale>
        <p:origin x="749" y="4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2018/10/12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14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406013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2018/10/12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2018/10/12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2018/10/12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2018/10/12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2018/10/12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2018/10/12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2018/10/12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2018/10/12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2018/10/12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2018/10/12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2018/10/12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2018/10/12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mailto:345mp3@gmail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嘆世不如來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救世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、老天不會虧待我們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不要貪戀眼前虛花，貪戀自己的享受，自己麻醉自己。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只要你好好的辦道，替老天渡化眾生，你所得到的，將是超過你所預料的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9783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嘆世不如來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救世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十、帶衆生出離苦海</a:t>
            </a: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看重自己不需要徬徨，不需要受自己的礙障。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樹立一條正確的目標，讓千萬人沐浴在天恩的浩蕩，讓千萬人了脫這苦海的汪洋，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讓千萬人的九玄七祖一齊沾光！」我們是多麼的偉大！多麼的光芒</a:t>
            </a:r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zh-TW" altLang="en-US" sz="32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54915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嘆世不如來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救世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2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一一、讓衆生同沾道光</a:t>
            </a: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希望你們把自己的心聲溶在道場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，上天時時都歡迎你，眾生時時都對你有所渴望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希望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共同沾到我們的道光，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希望共同沾到幸福的溫馨，不管你我是星星或是月亮，同樣是白陽會上的原郎，何需分彼論此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65995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嘆世不如來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救世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2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一二、共創聖業回理天</a:t>
            </a: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何需把自己置之一旁？來吧，有份有緣共同伸出一手，共同來把聖業開創，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共同來把舟兒搖動，共同來把這世界美化，共同來美化人人的心靈；不需猶疑不需迷惘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我們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要自告奮勇，我們向前勇往共同勉勵，一直到達龍華會上</a:t>
            </a:r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2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85287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嘆世不如來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救世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十三、不負仙佛的期望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你可知天上，有多少的聖神在等候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？天上多少教主，在惦念你們的前途？掛心你們的本性？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這次修成一勞永逸，這種大便宜事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何樂而不為？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六萬年的冤欠了於今日，知道嗎？</a:t>
            </a:r>
          </a:p>
          <a:p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2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6070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043608" y="3376248"/>
            <a:ext cx="6120680" cy="1224136"/>
          </a:xfrm>
        </p:spPr>
        <p:txBody>
          <a:bodyPr>
            <a:normAutofit fontScale="90000"/>
          </a:bodyPr>
          <a:lstStyle/>
          <a:p>
            <a: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611560" y="195486"/>
            <a:ext cx="8136904" cy="4680520"/>
          </a:xfrm>
        </p:spPr>
        <p:txBody>
          <a:bodyPr>
            <a:noAutofit/>
          </a:bodyPr>
          <a:lstStyle/>
          <a:p>
            <a:r>
              <a:rPr lang="zh-TW" altLang="en-US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悟見信箱</a:t>
            </a:r>
            <a:r>
              <a:rPr lang="en-US" altLang="zh-TW" sz="4800" u="sng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</a:t>
            </a:r>
            <a:r>
              <a:rPr lang="en-US" altLang="zh-TW" sz="4800" u="sng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@gmail.com</a:t>
            </a:r>
            <a:endParaRPr lang="en-US" altLang="zh-TW" sz="4800" u="sng" dirty="0" smtClean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4800" dirty="0" err="1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WeChat</a:t>
            </a:r>
            <a:r>
              <a:rPr lang="en-US" altLang="zh-TW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ID</a:t>
            </a:r>
            <a:r>
              <a:rPr lang="zh-TW" altLang="en-US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en-US" altLang="zh-TW" sz="4800" u="sng" dirty="0" err="1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</a:t>
            </a:r>
            <a:endParaRPr lang="en-US" altLang="zh-TW" sz="4800" u="sng" dirty="0" smtClean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80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</a:t>
            </a:r>
            <a:r>
              <a:rPr lang="zh-TW" altLang="en-US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網 </a:t>
            </a:r>
            <a:r>
              <a:rPr lang="en-US" altLang="zh-TW" sz="48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myoktw.com</a:t>
            </a:r>
          </a:p>
          <a:p>
            <a:endParaRPr lang="en-US" altLang="zh-TW" sz="4800" dirty="0" smtClean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48158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嘆世不如來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救世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二、我們是乘愿而來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你們不是觀音大士身邊烈女，就是孔聖的高材門徒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，有的是釋迦最得意的十大弟子、五百羅漢降世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乘愿而來，就要了愿而歸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88048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嘆世不如來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救世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三、我們不能再迷糊</a:t>
            </a: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你們既是往日聖賢之徒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，就應該早日完成此志！不容你們再含糊、不容你們再隨俗。你想不想你的語言被傳誦？你想不想肉身被裝金身？</a:t>
            </a: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你想不想你的精神永遠不死？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你要好好去辦、好好去做，使你的想、許多的想，成為一種最圓滿的事實。這是為師我最大的心願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90479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嘆世不如來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救世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四、學濟公師的瀟灑</a:t>
            </a: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正如我濟公，當時穿破衣、穿破靴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，坐的是大石頭，睡的是樹底下，這其中之樂，又有誰能曉得？</a:t>
            </a: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我雖裝瘋賣傻，可是我倒自個兒，覺得無比瀟灑！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清風明月、高歌朗誦、傲嘯公侯、淡泊名利，</a:t>
            </a: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一心以眾生，為我思想工作的對象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，與天地立心，與蒼生立命，以五湖四海為我家，以清風明月為我良伴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2393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嘆世不如來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救世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五、要有慈悲的愛心</a:t>
            </a: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乾道要有骨氣，坤道不要使驕氣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。自古以來為善最強，仁者無敵；仁者最善，聽懂嗎？要多「充實自己，鍛鍊自己」。現在社會最缺欠的是什麼？「愛心」。</a:t>
            </a: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所以只要你有足夠的愛心，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你沒有不能完成的事；只要你有足夠的愛心，絕對沒有感不動的人。希望徒兒共同培養一顆充滿力量，充滿光明的愛心去造福人群，去照耀這黑暗的末日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31809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嘆世不如來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救世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六、嘆世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不如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來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救世</a:t>
            </a:r>
            <a:endParaRPr lang="zh-TW" altLang="en-US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所以他們只知道嘆世，嘆世不如救世。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你救世必須要設法點一盞燈，照見你自己，也照亮別人；這叫做救世！嘆世不如救世，救世不如點燈。</a:t>
            </a: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記住，當你遇到困難，不要坐著感嘆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，要趕快站起來解決，敏而有功，不要耽誤時光，感嘆只是徒增痛苦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15928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嘆世不如來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救世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七、對道要有信心</a:t>
            </a: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徒兒們！修道對自己要有信心、對仙佛要有信心、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對國家有信心、對民族有信心、對人世要有誠信；一個「信」字就可以跳過很多的困難。</a:t>
            </a: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我們是來完成使命，是來盡責的，不是來享受的。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知道嗎？要認識自己的使命，好好的去做，好回天交命，全受全歸。以有限的生命，要立永恆的名，不為你自己，要為你祖宗顯耀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63947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嘆世不如來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救世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39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八、濟公老師都知道</a:t>
            </a: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徒兒們！你們都是道場的骨幹，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你們都是道場的泉源；你們都默默的付出，你們都背地的幫辨，不能直接也有間接的推動法船；你們都遠離父母在外修道，找尋原胎佛子；</a:t>
            </a: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你們各盡各心，屢屢看到這個，無不叫為師我痛極心肝！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怎不叫我淚濕衣衫！我是多麼愧對大家，不能盡心的成全。希望你們要自立自強，希望你們在凡俗裡，做個榜樣。</a:t>
            </a:r>
          </a:p>
          <a:p>
            <a:endParaRPr lang="zh-TW" altLang="en-US" sz="32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2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19548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嘆世不如來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救世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九、我們不白犧牲</a:t>
            </a: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「我們修道修心，辦道盡心。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我們不與人家比短論長，我們不與人家爭強鬥勝，我們委屈自己圓融十方。我們是苦海與西方極樂世界的一座橋樑，任人踐踏與毀謗。</a:t>
            </a: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我們要低下頭，我們理直氣壯，我們屈伸自如，我們道念堅強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。我們不白犧牲，我們不白來人世上，我們不白過時光。雖一人緊繫多少蒼生性命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9678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2219</TotalTime>
  <Words>1240</Words>
  <Application>Microsoft Office PowerPoint</Application>
  <PresentationFormat>如螢幕大小 (16:9)</PresentationFormat>
  <Paragraphs>69</Paragraphs>
  <Slides>14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14</vt:i4>
      </vt:variant>
    </vt:vector>
  </HeadingPairs>
  <TitlesOfParts>
    <vt:vector size="22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嘆世不如來救世 悟見講</vt:lpstr>
      <vt:lpstr>嘆世不如來救世 悟見講</vt:lpstr>
      <vt:lpstr>嘆世不如來救世 悟見講</vt:lpstr>
      <vt:lpstr>嘆世不如來救世 悟見講</vt:lpstr>
      <vt:lpstr>嘆世不如來救世 悟見講</vt:lpstr>
      <vt:lpstr>嘆世不如來救世 悟見講</vt:lpstr>
      <vt:lpstr>嘆世不如來救世 悟見講</vt:lpstr>
      <vt:lpstr>嘆世不如來救世 悟見講</vt:lpstr>
      <vt:lpstr>嘆世不如來救世 悟見講</vt:lpstr>
      <vt:lpstr>嘆世不如來救世 悟見講</vt:lpstr>
      <vt:lpstr>嘆世不如來救世 悟見講</vt:lpstr>
      <vt:lpstr>嘆世不如來救世 悟見講</vt:lpstr>
      <vt:lpstr>嘆世不如來救世 悟見講</vt:lpstr>
      <vt:lpstr>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資料庫 天道</cp:lastModifiedBy>
  <cp:revision>402</cp:revision>
  <dcterms:created xsi:type="dcterms:W3CDTF">2014-02-15T05:50:45Z</dcterms:created>
  <dcterms:modified xsi:type="dcterms:W3CDTF">2018-10-12T03:13:25Z</dcterms:modified>
  <cp:contentStatus/>
</cp:coreProperties>
</file>