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27" r:id="rId2"/>
    <p:sldId id="328" r:id="rId3"/>
    <p:sldId id="337" r:id="rId4"/>
    <p:sldId id="332" r:id="rId5"/>
    <p:sldId id="331" r:id="rId6"/>
    <p:sldId id="336" r:id="rId7"/>
    <p:sldId id="335" r:id="rId8"/>
    <p:sldId id="334" r:id="rId9"/>
    <p:sldId id="333" r:id="rId10"/>
    <p:sldId id="330" r:id="rId11"/>
    <p:sldId id="329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十條大願濟公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一、何謂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誠心抱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時時刻刻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保持虔誠的心。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十條大愿的第一條是什麼？誠心抱守，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徒兒們有沒有守住呢？第一條 的誠心抱守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是守住道，守住你這顆善心，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守住你這顆誠心，守住你清靜的念頭，再來才能夠實心修煉、懺悔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十條大願濟公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九、不可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匿道不現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道這麼好，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不告訴別人即是自私，這叫做匿道不現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自己獨得好的東西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，要讓更多的人知道，好東西，要跟好朋友分享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172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十條大願濟公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十，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要量力而為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相當的能力，硬要做那麼多既是。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譬如你能挑十斤，偏要挑二十近挑不起來，這叫不量力而為者。</a:t>
            </a:r>
          </a:p>
          <a:p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坤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要誠心修道練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又在修道，也到佛堂，但是脾氣毛病沒改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，修養也沒進步，就叫做沒有實地修練。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十條大願真重要，要記清楚，時時刻刻反省這十條。</a:t>
            </a:r>
          </a:p>
        </p:txBody>
      </p:sp>
    </p:spTree>
    <p:extLst>
      <p:ext uri="{BB962C8B-B14F-4D97-AF65-F5344CB8AC3E}">
        <p14:creationId xmlns:p14="http://schemas.microsoft.com/office/powerpoint/2010/main" val="366463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十條大願濟公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 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實心懺悔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道為何要懺悔？因為容易犯錯，脾氣毛病多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酒色財氣都有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故要用真心去懺悔。</a:t>
            </a:r>
          </a:p>
          <a:p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 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坤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實心修煉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如果修養不好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涵養不夠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容易動火，音量放大罵人，這就顯得修養不好，或是自認為，大聲罵人，才能顯出自己能幹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0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十條大願濟公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位坤道，要符合三從四德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好好修這個心、多讀些書，懂一些人情世故的道理，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會成為坤道女流之輩，就是少修五百年，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而乾道，雖多修五百年，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但是心浮氣燥，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容易犯錯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所以要懺悔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300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十條大願濟公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三、不能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虛心假意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真的心叫做虛心假意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你有了這個敬，才有辦法真正腳踏實地去做，然後才會產生信心，才不致虛心假意，才不會退縮不前，是不是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誠、敬、信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等於是讓你們守住十條大愿的最佳信條。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759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十條大願濟公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四、不可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退縮不前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困難就不肯向前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，比如你來佛堂，有人不敢來，或者認為修道很辛苦，辦道很累就不敢去，此即是退縮不前。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要修道學道，就不能有退縮不前的心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，要精進，遇到困難的，心要更堅定，意志要堅定，力爭上游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706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十條大願濟公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五、不可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欺師滅祖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違背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天道，欺騙老師，說要修道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，其實都沒有修道，對上天表明多少願要修道，結果都沒有，這叫欺師滅祖。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2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十條大願濟公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六、不可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藐視前人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尊重修道，辦道的人叫藐視前人。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但是修道，辦道的人，要受人尊重，要有德行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298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十條大願濟公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遵守佛規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規禮節要遵守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，國有國法，家有家規，來到佛堂，所有的規矩都要遵守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801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十條大願濟公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八、不可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洩露天機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接近的是三寶。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為什麼不能隨便洩漏，因為你若隨便告訴別人，隨便傳就沒有尊貴性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表示鄭重，與三寶的尊貴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，佛燈點著的時候，才能說，否則就是洩漏天機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411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2331</TotalTime>
  <Words>751</Words>
  <Application>Microsoft Office PowerPoint</Application>
  <PresentationFormat>如螢幕大小 (16:9)</PresentationFormat>
  <Paragraphs>60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十條大願濟公解 悟見講</vt:lpstr>
      <vt:lpstr>十條大願濟公解 悟見講</vt:lpstr>
      <vt:lpstr>十條大願濟公解 悟見講</vt:lpstr>
      <vt:lpstr>十條大願濟公解 悟見講</vt:lpstr>
      <vt:lpstr>十條大願濟公解 悟見講</vt:lpstr>
      <vt:lpstr>十條大願濟公解 悟見講</vt:lpstr>
      <vt:lpstr>十條大願濟公解 悟見講</vt:lpstr>
      <vt:lpstr>十條大願濟公解 悟見講</vt:lpstr>
      <vt:lpstr>十條大願濟公解 悟見講</vt:lpstr>
      <vt:lpstr>十條大願濟公解 悟見講</vt:lpstr>
      <vt:lpstr>十條大願濟公解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450</cp:revision>
  <dcterms:created xsi:type="dcterms:W3CDTF">2014-02-15T05:50:45Z</dcterms:created>
  <dcterms:modified xsi:type="dcterms:W3CDTF">2018-11-05T01:43:40Z</dcterms:modified>
  <cp:contentStatus/>
</cp:coreProperties>
</file>