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93" r:id="rId3"/>
    <p:sldId id="296" r:id="rId4"/>
    <p:sldId id="298" r:id="rId5"/>
    <p:sldId id="29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 </a:t>
            </a:r>
            <a:r>
              <a:rPr lang="en-US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br>
              <a:rPr lang="en-US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誠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意正心性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自如                      </a:t>
            </a:r>
            <a:r>
              <a:rPr lang="zh-TW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歸萬化有歸無</a:t>
            </a:r>
            <a:b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抱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定宗旨蘊靈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啟                       </a:t>
            </a:r>
            <a:r>
              <a:rPr lang="zh-TW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道行功私慾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除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實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行大德以服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                    </a:t>
            </a: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當敬重聆聖音</a:t>
            </a:r>
            <a:b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懺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法修持天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降福                       </a:t>
            </a: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能除希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 </a:t>
            </a:r>
            <a:r>
              <a:rPr lang="en-US" altLang="zh-TW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br>
              <a:rPr lang="en-US" altLang="zh-TW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懷若谷希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聖明                       </a:t>
            </a:r>
            <a:r>
              <a:rPr lang="zh-TW" altLang="en-US" sz="4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生魔生理無窮</a:t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求真真何在                        </a:t>
            </a:r>
            <a:r>
              <a:rPr lang="zh-TW" altLang="en-US" sz="4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含遷善播仁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步即墜陷阱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                    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縮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念莫忘自心情</a:t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與世俗爭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好惡                         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程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速奔有光明</a:t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 </a:t>
            </a:r>
            <a:r>
              <a:rPr lang="en-US" altLang="zh-TW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</a:br>
            <a:endParaRPr lang="zh-TW" altLang="en-US" sz="44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欺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人欺己難欺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                    </a:t>
            </a:r>
            <a:r>
              <a:rPr lang="zh-TW" altLang="en-US" sz="4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傳妙道須持堅</a:t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滅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卻三心飛四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            </a:t>
            </a:r>
            <a:r>
              <a:rPr lang="zh-TW" altLang="en-US" sz="4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顯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佛法共收圓</a:t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藐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念心存豈英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                      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視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之弗見理妙玄</a:t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車之鑑當自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警                             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天心自安然</a:t>
            </a:r>
          </a:p>
        </p:txBody>
      </p:sp>
    </p:spTree>
    <p:extLst>
      <p:ext uri="{BB962C8B-B14F-4D97-AF65-F5344CB8AC3E}">
        <p14:creationId xmlns:p14="http://schemas.microsoft.com/office/powerpoint/2010/main" val="70043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 </a:t>
            </a:r>
            <a:r>
              <a:rPr lang="en-US" altLang="zh-TW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br>
              <a:rPr lang="en-US" altLang="zh-TW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明天時枉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用功                      </a:t>
            </a:r>
            <a:r>
              <a:rPr lang="zh-TW" altLang="en-US" sz="4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守真性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道能行</a:t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法無邊濟善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                        </a:t>
            </a:r>
            <a:r>
              <a:rPr lang="zh-TW" altLang="en-US" sz="4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判定上天評</a:t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洩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出真機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                       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顯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露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分明辦收圓</a:t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意應時仁風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挽                            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難逢非偶然</a:t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043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 </a:t>
            </a:r>
            <a:r>
              <a:rPr lang="en-US" altLang="zh-TW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</a:br>
            <a:endParaRPr lang="zh-TW" altLang="en-US" sz="44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匿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而不明怎參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                       </a:t>
            </a:r>
            <a:r>
              <a:rPr lang="zh-TW" altLang="en-US" sz="4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兼萬善統四端</a:t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以良心存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中正                           </a:t>
            </a:r>
            <a:r>
              <a:rPr lang="zh-TW" altLang="en-US" sz="4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現報實可憐</a:t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守真常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終墜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淵                         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解真情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體妙玄</a:t>
            </a:r>
            <a:b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能進行速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英勇                          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道終久有光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沾</a:t>
            </a:r>
          </a:p>
        </p:txBody>
      </p:sp>
    </p:spTree>
    <p:extLst>
      <p:ext uri="{BB962C8B-B14F-4D97-AF65-F5344CB8AC3E}">
        <p14:creationId xmlns:p14="http://schemas.microsoft.com/office/powerpoint/2010/main" val="70043633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126</TotalTime>
  <Words>80</Words>
  <Application>Microsoft Office PowerPoint</Application>
  <PresentationFormat>如螢幕大小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全真顏體</vt:lpstr>
      <vt:lpstr>微軟正黑體</vt:lpstr>
      <vt:lpstr>標楷體</vt:lpstr>
      <vt:lpstr>Arial</vt:lpstr>
      <vt:lpstr>Franklin Gothic Book</vt:lpstr>
      <vt:lpstr>Wingdings 2</vt:lpstr>
      <vt:lpstr>科技</vt:lpstr>
      <vt:lpstr>十條大愿 1 </vt:lpstr>
      <vt:lpstr>十條大愿 2 </vt:lpstr>
      <vt:lpstr>十條大愿 3 </vt:lpstr>
      <vt:lpstr>十條大愿 4 </vt:lpstr>
      <vt:lpstr>十條大愿 5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45</cp:revision>
  <dcterms:created xsi:type="dcterms:W3CDTF">2014-02-15T05:50:45Z</dcterms:created>
  <dcterms:modified xsi:type="dcterms:W3CDTF">2017-10-08T12:54:13Z</dcterms:modified>
</cp:coreProperties>
</file>