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307" r:id="rId3"/>
    <p:sldId id="297" r:id="rId4"/>
    <p:sldId id="306" r:id="rId5"/>
    <p:sldId id="305" r:id="rId6"/>
    <p:sldId id="304" r:id="rId7"/>
    <p:sldId id="303" r:id="rId8"/>
    <p:sldId id="302" r:id="rId9"/>
    <p:sldId id="301" r:id="rId10"/>
    <p:sldId id="300" r:id="rId11"/>
    <p:sldId id="298" r:id="rId12"/>
    <p:sldId id="299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2016/11/2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2016/11/2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十條大愿的真意 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              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</a:t>
            </a:r>
            <a:r>
              <a:rPr lang="zh-TW" altLang="en-US" sz="360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條</a:t>
            </a:r>
            <a:r>
              <a:rPr lang="zh-TW" altLang="en-US" sz="36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大愿的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義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一、何謂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誠心抱守：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時時刻刻保持虔誠的心。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二、乾道：實心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懺悔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乾道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為何要懺悔？因為容易犯錯，脾氣毛病多，酒色財氣都有，故需用真心去懺悔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坤道：實心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修煉 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如果修養不好，涵養不夠，容易動火，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十條大愿的真意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7482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十條大愿的真意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9828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十條大愿的真意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406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十條大愿的真意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音量放大罵人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，這就顯得修養不好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，或是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自認為大聲罵人才能顯出自己能幹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位坤道要符合三從四德，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好好修這個心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讀些書，懂一些人情世故的道理，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會成為坤道女流之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，就是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少修五百年，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而乾道雖多修五百年，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但是心浮氣燥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，容易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犯錯，所以要懺悔。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0953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十條大愿的真意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有虛心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假意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真的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心，叫做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虛心假意。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四、退縮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不前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遇到困難就不肯向前，比如你來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佛堂，有人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來，或者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認為修道很辛苦，辦道很累就不敢去了，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這即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是退縮不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前。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修道學道就不能有退縮不前的心，要精進，遇到困難的心要更堅定，意志要堅定力爭上游。</a:t>
            </a:r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5292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十條大愿的真意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師滅祖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違背天道，欺騙老師，說要修道，其實沒有修道，對上天表多多願要修道，結果都沒有，這叫欺師滅祖。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六，藐視前人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不尊重修道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，辦道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的人叫藐視前人。（但是修道，辦道的人，要受人尊重要有德行）。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4104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十條大愿的真意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尊佛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規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佛規禮須要遵守，國有國法，家有家規，來到佛堂所有的規矩都要遵守。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八、洩露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最近的是三寶。為什麼不能隨便洩漏，因為你若隨便告訴別人，隨便傳就沒有尊貴性，為了表示鄭重與三寶的尊貴，佛燈點著的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時候才能說，否則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就是洩漏天機。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4734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十條大愿的真意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九、匿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道不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求道這麼好，不告訴別人即是自私，這叫做匿道不現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自己獨得好的東西，要讓更多的人知道，好東西要跟好朋友分享。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0602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十條大愿的真意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，乾道：不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量力而為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者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沒有相當的能力，硬要做那麼多既是。譬如你能挑十斤，偏要挑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二十斤，挑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不起來，這叫不量力而為者。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9837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十條大愿的真意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坤道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：不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誠心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修煉者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有在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修道，也到佛堂，但是脾氣毛病沒改，修養也沒進步，就叫做沒有實地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修煉。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條大願真重要，要記清楚，時刻刻記反省這十條。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5631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十條大愿的真意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3569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182</TotalTime>
  <Words>638</Words>
  <Application>Microsoft Office PowerPoint</Application>
  <PresentationFormat>如螢幕大小 (16:9)</PresentationFormat>
  <Paragraphs>41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Franklin Gothic Book</vt:lpstr>
      <vt:lpstr>微軟正黑體</vt:lpstr>
      <vt:lpstr>標楷體</vt:lpstr>
      <vt:lpstr>Arial</vt:lpstr>
      <vt:lpstr>Wingdings 2</vt:lpstr>
      <vt:lpstr>科技</vt:lpstr>
      <vt:lpstr>十條大愿的真意 悟見講</vt:lpstr>
      <vt:lpstr>十條大愿的真意 悟見講</vt:lpstr>
      <vt:lpstr>十條大愿的真意 悟見講</vt:lpstr>
      <vt:lpstr>十條大愿的真意 悟見講</vt:lpstr>
      <vt:lpstr>十條大愿的真意 悟見講</vt:lpstr>
      <vt:lpstr>十條大愿的真意 悟見講</vt:lpstr>
      <vt:lpstr>十條大愿的真意 悟見講</vt:lpstr>
      <vt:lpstr>十條大愿的真意 悟見講</vt:lpstr>
      <vt:lpstr>十條大愿的真意 悟見講</vt:lpstr>
      <vt:lpstr>十條大愿的真意 悟見講</vt:lpstr>
      <vt:lpstr>十條大愿的真意 悟見講</vt:lpstr>
      <vt:lpstr>十條大愿的真意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77</cp:revision>
  <dcterms:created xsi:type="dcterms:W3CDTF">2014-02-15T05:50:45Z</dcterms:created>
  <dcterms:modified xsi:type="dcterms:W3CDTF">2016-11-02T07:34:58Z</dcterms:modified>
</cp:coreProperties>
</file>