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、誠心抱守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嘆修道不誠心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糊塗塗混光陰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洪誓大願隨口立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試問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誰人照願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口立願不去了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人欺天欺鬼神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難道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不怕罪擔身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莫謂現下未遭報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劫之時自判分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不信考查歷古事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天網恢恢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何人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、量力而為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嘆修道心多虧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肯前進量力為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情枷愛鎖看不破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財如命奇貨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佳景赴流水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苟安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怠惰誤時機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良辰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錯過難再遇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趁此佳期尚未盡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財捨法捨無畏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十條大願依此進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願歸根返瑤西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30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41151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55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、實心懺悔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嘆修道不懺悔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飾遮掩自相欺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自己有過不肯改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開言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盡談人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來說是非者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人定然好是非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勿憚改聖賢希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放下屠刀成佛體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匹夫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立志參天地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善惡到頭終有報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天理昭彰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饒過誰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虛心假意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嘆修道不實踐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假意欺上天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陽奉陰違用假面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口是心非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巧言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沽名釣譽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圖體面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功實善卻不談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慎獨為那般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暗室虧心神目電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私語如雷般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何況神道佛仙鑑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難道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不怕遭天譴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、不可退縮不前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嘆修道志不恆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勤終怠決無成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見逆則退順則進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作忽輟豈賢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如逆水行舟進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不進則退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理難更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折不彎乃英雄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西天大路雖然遠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了一程近一程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始終如一志立定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半途而廢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66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師滅祖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嘆修道不學謙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師滅祖膽包天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從來明師豈易見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裏訪求入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踏破鐵鞋無覓處               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死無成實可憐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尊師重道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一指之師終北面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一世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師生萬萬年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任爾功高無邊量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師性命難保全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4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藐視前人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嘆修道理未精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藐視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前人罪非輕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知恩不報非君子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飲水思源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無根何能長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無引進路難行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識清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心共膽辦末程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當思前人引進你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誓大願立壇庭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穴中螻蟻尚報義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何況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人為萬物靈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2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、遵守佛規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嘆修道失正規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規不守任胡為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修道不將佛規守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何修養登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規乃是天戒律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遵焉能故家歸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仔細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謹守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佛規前途追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車若無軌必遭險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若無槳行必危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修道如不戒律守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脫生死與輪迴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88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、不可洩漏天機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嘆修道不慎言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機密寶隨便談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自古明師難得遇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字眞經誰敢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教聖人尚嚴守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何況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俗子凡夫間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洩漏天機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罪難擔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若非逢此良辰日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寶豈能輕降凡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謹言慎行直前辦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了自然理天返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75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十條大愿如何做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、不可匿道不現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嘆修道無慈心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道不現誤原人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天本無言賴人勸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若不勸道何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自己求道日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豈非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前人渡迷津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三省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與人同聖賢雲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從來成佛因渡世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立立人道同聞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何況今時開普渡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九二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原人齊歸根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92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645</TotalTime>
  <Words>269</Words>
  <Application>Microsoft Office PowerPoint</Application>
  <PresentationFormat>如螢幕大小 (16:9)</PresentationFormat>
  <Paragraphs>67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十條大愿如何做　悟見講</vt:lpstr>
      <vt:lpstr>十條大愿如何做　悟見講</vt:lpstr>
      <vt:lpstr>十條大愿如何做　悟見講</vt:lpstr>
      <vt:lpstr>十條大愿如何做　悟見講</vt:lpstr>
      <vt:lpstr>十條大愿如何做悟見講</vt:lpstr>
      <vt:lpstr>十條大愿如何做悟見講</vt:lpstr>
      <vt:lpstr>十條大愿如何做悟見講</vt:lpstr>
      <vt:lpstr>十條大愿如何做悟見講</vt:lpstr>
      <vt:lpstr>十條大愿如何做悟見講</vt:lpstr>
      <vt:lpstr>十條大愿如何做悟見講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296</cp:revision>
  <dcterms:created xsi:type="dcterms:W3CDTF">2014-02-15T05:50:45Z</dcterms:created>
  <dcterms:modified xsi:type="dcterms:W3CDTF">2018-09-06T01:33:04Z</dcterms:modified>
  <cp:contentStatus/>
</cp:coreProperties>
</file>