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8"/>
  </p:notesMasterIdLst>
  <p:sldIdLst>
    <p:sldId id="334" r:id="rId2"/>
    <p:sldId id="335" r:id="rId3"/>
    <p:sldId id="339" r:id="rId4"/>
    <p:sldId id="338" r:id="rId5"/>
    <p:sldId id="336" r:id="rId6"/>
    <p:sldId id="337" r:id="rId7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59" autoAdjust="0"/>
    <p:restoredTop sz="92649" autoAdjust="0"/>
  </p:normalViewPr>
  <p:slideViewPr>
    <p:cSldViewPr>
      <p:cViewPr varScale="1">
        <p:scale>
          <a:sx n="73" d="100"/>
          <a:sy n="73" d="100"/>
        </p:scale>
        <p:origin x="72" y="31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2020/12/19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2020/12/19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2020/12/19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2020/12/19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2020/12/19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2020/12/19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2020/12/19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2020/12/19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2020/12/19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2020/12/19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2020/12/19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2020/12/19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2020/12/19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797710"/>
          </a:xfrm>
        </p:spPr>
        <p:txBody>
          <a:bodyPr>
            <a:normAutofit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六條大愿 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36160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一、重聖輕凡</a:t>
            </a:r>
            <a:endParaRPr lang="en-US" altLang="zh-TW" sz="3600" b="0" i="0" dirty="0">
              <a:solidFill>
                <a:srgbClr val="FFFF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濟公老師慈訓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重聖輕凡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：       重修慧命輕享受   犧牲自由得自由   三清四正以示標杆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詩曰</a:t>
            </a:r>
            <a:endParaRPr lang="en-US" altLang="zh-TW" sz="3600" b="0" i="0" dirty="0">
              <a:solidFill>
                <a:srgbClr val="FFC0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重聖輕凡初發心   效法前賢之精神   聖事人人皆有份   袖手旁觀是愚人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584862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797710"/>
          </a:xfrm>
        </p:spPr>
        <p:txBody>
          <a:bodyPr>
            <a:normAutofit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六條大愿 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3616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二、財法雙施</a:t>
            </a:r>
            <a:endParaRPr lang="en-US" altLang="zh-TW" sz="3600" b="0" i="0" dirty="0">
              <a:solidFill>
                <a:srgbClr val="FFFF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濟公老師慈訓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財法雙施：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     天借汝施財助道   借汝口代天宣化   毋須自負槓高我慢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詩曰</a:t>
            </a:r>
            <a:endParaRPr lang="en-US" altLang="zh-TW" sz="3600" b="0" i="0" dirty="0">
              <a:solidFill>
                <a:srgbClr val="FFC0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財如水來法如船   助道辦道兩兼全   各有能力盡表現   寸功不昧註天盤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399030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797710"/>
          </a:xfrm>
        </p:spPr>
        <p:txBody>
          <a:bodyPr>
            <a:normAutofit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六條大愿 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3616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三、清口茹素</a:t>
            </a:r>
            <a:endParaRPr lang="en-US" altLang="zh-TW" sz="3600" b="0" i="0" dirty="0">
              <a:solidFill>
                <a:srgbClr val="FFFF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濟公老師慈訓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清口茹素：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     保養五臟純陽氣    以五常調安五臟    制六慾以調六腑。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詩曰</a:t>
            </a:r>
            <a:endParaRPr lang="en-US" altLang="zh-TW" sz="3600" b="0" i="0" dirty="0">
              <a:solidFill>
                <a:srgbClr val="FFC0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清口茹素發慈悲   從此六畜冤斷絕   佛盤首先把名列   心廣體胖劈萬邪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945041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797710"/>
          </a:xfrm>
        </p:spPr>
        <p:txBody>
          <a:bodyPr>
            <a:normAutofit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六條大愿 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3616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四、捨身辦道</a:t>
            </a:r>
            <a:endParaRPr lang="en-US" altLang="zh-TW" sz="3600" b="0" i="0" dirty="0">
              <a:solidFill>
                <a:srgbClr val="FFFF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濟公老師慈訓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捨身辦道：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     大智大悟殊勝愿   玄祖沾恩利大吉   報孝天人傳道解迷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詩曰</a:t>
            </a:r>
            <a:endParaRPr lang="en-US" altLang="zh-TW" sz="3600" b="0" i="0" dirty="0">
              <a:solidFill>
                <a:srgbClr val="FFC0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捨身辦道菩薩愿   上天取得爾心田   為道頂起諸魔難   為眾捨己芳名傳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323253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797710"/>
          </a:xfrm>
        </p:spPr>
        <p:txBody>
          <a:bodyPr>
            <a:normAutofit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六條大愿 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3616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五、開設佛堂</a:t>
            </a:r>
            <a:endParaRPr lang="en-US" altLang="zh-TW" sz="3600" b="0" i="0" dirty="0">
              <a:solidFill>
                <a:srgbClr val="FFFF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濟公老師慈訓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開設佛堂：       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建築一座大醫院   治眾生疑難雜症   心靈總站的避風港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詩曰</a:t>
            </a:r>
            <a:endParaRPr lang="en-US" altLang="zh-TW" sz="3600" b="0" i="0" dirty="0">
              <a:solidFill>
                <a:srgbClr val="FFC0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開設佛堂孝為先   接引佛子認娘顏   早晚亦可表奉敬   逢凶化吉妙無邊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669627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797710"/>
          </a:xfrm>
        </p:spPr>
        <p:txBody>
          <a:bodyPr>
            <a:normAutofit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六條大愿 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3616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六、開荒下種</a:t>
            </a:r>
            <a:endParaRPr lang="en-US" altLang="zh-TW" sz="3600" b="0" i="0" dirty="0">
              <a:solidFill>
                <a:srgbClr val="FFFF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濟公老師慈訓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開荒下種：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     開墾人間荒地處   耘拔雜草下佛種   恢復天地得一清寧</a:t>
            </a:r>
          </a:p>
          <a:p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詩曰</a:t>
            </a:r>
            <a:endParaRPr lang="en-US" altLang="zh-TW" sz="3600" b="0" i="0" dirty="0">
              <a:solidFill>
                <a:srgbClr val="FFC0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開荒下種志沖天   仙佛隨時在身邊   助爾早日了宏愿   天人共建大功端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09024326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2918</TotalTime>
  <Words>359</Words>
  <Application>Microsoft Office PowerPoint</Application>
  <PresentationFormat>如螢幕大小 (16:9)</PresentationFormat>
  <Paragraphs>36</Paragraphs>
  <Slides>6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12" baseType="lpstr">
      <vt:lpstr>標楷體</vt:lpstr>
      <vt:lpstr>Arial</vt:lpstr>
      <vt:lpstr>Calibri</vt:lpstr>
      <vt:lpstr>Franklin Gothic Book</vt:lpstr>
      <vt:lpstr>Wingdings 2</vt:lpstr>
      <vt:lpstr>科技</vt:lpstr>
      <vt:lpstr>六條大愿  悟見講</vt:lpstr>
      <vt:lpstr>六條大愿  悟見講</vt:lpstr>
      <vt:lpstr>六條大愿  悟見講</vt:lpstr>
      <vt:lpstr>六條大愿  悟見講</vt:lpstr>
      <vt:lpstr>六條大愿  悟見講</vt:lpstr>
      <vt:lpstr>六條大愿 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664</cp:revision>
  <dcterms:created xsi:type="dcterms:W3CDTF">2014-02-15T05:50:45Z</dcterms:created>
  <dcterms:modified xsi:type="dcterms:W3CDTF">2020-12-19T10:33:45Z</dcterms:modified>
  <cp:contentStatus/>
</cp:coreProperties>
</file>