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6" r:id="rId2"/>
    <p:sldId id="297" r:id="rId3"/>
    <p:sldId id="298" r:id="rId4"/>
    <p:sldId id="302" r:id="rId5"/>
    <p:sldId id="301" r:id="rId6"/>
    <p:sldId id="300" r:id="rId7"/>
    <p:sldId id="299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>
        <p:scale>
          <a:sx n="60" d="100"/>
          <a:sy n="60" d="100"/>
        </p:scale>
        <p:origin x="1044" y="-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2017/5/22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2017/5/22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修道了愿回理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、八風吹不動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你要是能不貪財，不貪色，不貪外在的一切，那就是八風吹不動嘍！你就是因為心裏面動了，這些影像才會映進去，才會被它迷住了嘛。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所以人要相信自己，是罪惡的凡夫，時時反省自己是，貪、嗔、癡、慢、疑，所轉來的罪業眾生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風：利、衰、毀、譽、稱、譏、苦、樂。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修道了愿回理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二、超脫無常四相信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你們在超脫無常當中，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第一個要相信，自己是罪業的凡夫。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第二個要相信，無常隨時在逼迫著你們。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第三個要相信，有極樂世界的存在，有真理、真道、真天命的存在，絕對有一個極樂世界解救你們。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第四個相信，佛菩薩所發的願，絕對是真的，這樣你來投靠道，你來投靠佛菩薩，你才真正有一個依賴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267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修道了愿回理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三、須佛渡也要自渡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你今天要明白，你是業力的眾生，你無法超脫你自已，不能掌握自己的生死，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你今天把自己交給佛，佛當你的導師，開釋你，從苦海當中把你解救出來，要絕對地相信佛菩薩．然後在這當中你再自性自渡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698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修道了愿回理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四、要跨過生死大海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你要想想，你平時連一個大水溝都跨不過去了，到臨死的時刻，一個生死大海，你們跨得過去嗎？絕對跨不過去的，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所以平時，你貪、嗔、癡都放不下了，等於一個水溝，你都跨不過去，到你臨命終，種種業力現前的時候，你那個生死大海，要怎麼才能跨過去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191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修道了愿回理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五、自己了業救自己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每個人都有因果業力，為師雖有妙法，但也不能把你們業力變沒有，因為神通是不敵業力。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業力需靠你們自己，行功了愿來消業，唯有自己才能救自己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275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修道了愿回理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六、找回本心脫無常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世人會不知返本還源，皆因錯認，四大假合，色身為真，被七情所瞞，被六慾所蒙蔽，失其本心，流浪生死，常沉苦海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047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修道了愿回理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七、修道了愿回理天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人生短短數十年，悲哀也是一天，歡喜也是一天，修道了愿也是一天。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你們要修道了愿，回歸無極理天，要能回去無極理天，就要先了自己的業債、因果、及所發的愿立，才能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回天。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468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423</TotalTime>
  <Words>638</Words>
  <Application>Microsoft Office PowerPoint</Application>
  <PresentationFormat>如螢幕大小 (16:9)</PresentationFormat>
  <Paragraphs>38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修道了愿回理天 悟見講</vt:lpstr>
      <vt:lpstr>修道了愿回理天 悟見講</vt:lpstr>
      <vt:lpstr>修道了愿回理天 悟見講</vt:lpstr>
      <vt:lpstr>修道了愿回理天 悟見講</vt:lpstr>
      <vt:lpstr>修道了愿回理天 悟見講</vt:lpstr>
      <vt:lpstr>修道了愿回理天 悟見講</vt:lpstr>
      <vt:lpstr>修道了愿回理天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150</cp:revision>
  <dcterms:created xsi:type="dcterms:W3CDTF">2014-02-15T05:50:45Z</dcterms:created>
  <dcterms:modified xsi:type="dcterms:W3CDTF">2017-05-22T07:13:33Z</dcterms:modified>
</cp:coreProperties>
</file>