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7" r:id="rId2"/>
    <p:sldId id="361" r:id="rId3"/>
    <p:sldId id="360" r:id="rId4"/>
    <p:sldId id="359" r:id="rId5"/>
    <p:sldId id="35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一、生死拉平救眾生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手持乩筆留訓文   信愿行證為方針         登天有梯四要件   成佛指南必依循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一貫薪傳非容易   道脈費隱留精神   槍林彈雨中辦道   生死拉平救原人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92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二、如今瘟疫遍塵地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官考魔考中辦道   定傾扶危道途奔            病考道考中辦道   一心許天守堅貞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如今瘟疫遍塵地    試問爾等存何心              是否展現信愿愛   是否承愿思前人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9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三、信愿行證淺言示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信愿行證淺言示   賢士各當研明分        信為道源功德母   正信諸佛善言真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堅信佛性乃平等      正信業報果與因            入門發心乃要道        十條大愿定方針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466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四、人間修辦此身度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佛前誓言原動力   天事人辦愿弘深            躬行實踐誠可貴   三施並進意義臻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超越自我化阻礙   一步一印且行深            人間修辦此身度   證得天爵美名存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75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五、感恩之心災劫度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福田耕耘有收穫   一日修行證一分   夙夜匪懈積極取   盼望賢士大志伸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感恩之心災劫度   信愿行證渡病瘟   語此不判止玉管    辭叩母駕返瑤琳 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91748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3230</TotalTime>
  <Words>327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信愿行證渡病瘟 悟見講</vt:lpstr>
      <vt:lpstr>信愿行證渡病瘟 悟見講</vt:lpstr>
      <vt:lpstr>信愿行證渡病瘟 悟見講</vt:lpstr>
      <vt:lpstr>信愿行證渡病瘟 悟見講</vt:lpstr>
      <vt:lpstr>信愿行證渡病瘟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705</cp:revision>
  <dcterms:created xsi:type="dcterms:W3CDTF">2014-02-15T05:50:45Z</dcterms:created>
  <dcterms:modified xsi:type="dcterms:W3CDTF">2021-06-08T07:25:17Z</dcterms:modified>
  <cp:contentStatus/>
</cp:coreProperties>
</file>