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33" r:id="rId2"/>
    <p:sldId id="337" r:id="rId3"/>
    <p:sldId id="343" r:id="rId4"/>
    <p:sldId id="334" r:id="rId5"/>
    <p:sldId id="345" r:id="rId6"/>
    <p:sldId id="346" r:id="rId7"/>
    <p:sldId id="341" r:id="rId8"/>
    <p:sldId id="342" r:id="rId9"/>
    <p:sldId id="339" r:id="rId10"/>
    <p:sldId id="340" r:id="rId11"/>
    <p:sldId id="336" r:id="rId12"/>
    <p:sldId id="352" r:id="rId13"/>
    <p:sldId id="351" r:id="rId14"/>
    <p:sldId id="348" r:id="rId15"/>
    <p:sldId id="350" r:id="rId16"/>
    <p:sldId id="349" r:id="rId17"/>
    <p:sldId id="344" r:id="rId18"/>
    <p:sldId id="347" r:id="rId19"/>
    <p:sldId id="353" r:id="rId20"/>
    <p:sldId id="331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065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030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188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072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104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128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2406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226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800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1058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67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351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644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60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23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77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8053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41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53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2019/7/2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信愿行證是達成佛道，渡化眾生的步驟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。亦是修行的過程、成佛的必經之路。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統四端兼萬善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立宏深諸佛歡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深般若觀自在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果三乘九品蓮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91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3478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64649" y="128161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九、我要立哪些愿？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條大愿是基本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天法會的六條聖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佛盤註冊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愿，不管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立了幾條，佛盤就算是註冊了，從今以後就是真正的修道人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三天法會沒立愿，佛盤就沒註冊，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這三天就沒有畢班，也連累了祖先沒有畢班，他們辛苦跪了三天，又沒畢班，我們於心何忍再讓祖先重跪一次聽課，以後還要重開，直到立愿為止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大家一定要立愿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，要立什麼愿？以下大家要仔細聽。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81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１、重聖輕凡</a:t>
            </a:r>
            <a:endParaRPr lang="en-US" altLang="zh-TW" sz="5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重聖輕凡：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就是聖事看重一點，凡事看輕一點，這樣做得到嗎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沒做，其他時候可以補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，聖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事誤了一次，就失去一次機會。就像來開法會。你說這三天沒閒，過兩天才有空，明天來你要聽誰講，還有人講嗎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</a:t>
            </a:r>
            <a:r>
              <a:rPr lang="zh-TW" altLang="en-US" sz="4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忙裡偷閒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，親戚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朋友多少渡幾個，慢慢就可以修成，老師說過</a:t>
            </a:r>
            <a:r>
              <a:rPr lang="en-US" altLang="zh-TW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「一天拿兩小時去修道，則成佛有餘。</a:t>
            </a:r>
            <a:r>
              <a:rPr lang="zh-TW" altLang="en-US" sz="4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詩曰：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重聖輕凡初發心                      效法前賢之精神                            聖事人人皆有份                            袖手旁觀是愚人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57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２、財法雙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財施就是出錢，行財施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發心印善書助道，助人成立佛堂，助人開荒闡道，或者花車錢去渡人，此都是財施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有誠心行財施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，上天一定幫助，上天怎樣幫助呢？這麼誠心助道，仙佛保佑，家庭平安，醫院少進兩次，錢財用在辦道上，又有功又快樂。財施要量力而為。</a:t>
            </a: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                 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施有如井中水                   一邊串打一邊生                      三日五日不打水               何曾淹到井欄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邊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27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法施就是講道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，有人會說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「我不會講」各位前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賢有渡過人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你們渡人難道是比幾下，他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就會來求道嗎？，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是不是要講幾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句道理，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人家才會來求道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這就是法施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渡人及講道都是法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是無邊                    隨緣化渡廣成全                      各有能力盡表現                      寸功不昧註天盤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35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３、清口茹素：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入口清、出口清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吃素。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語云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有德者超我身，無德者償我命。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清口茹素要吃全天候，吃到死為止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不可開齋破戒，如開齋破戒要下地獄的，做得到才立這條愿，做不到就不能立這條。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口茹素發慈悲                      從今六畜冤斷絕                  佛盤首先把名列                           心廣體胖劈萬邪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6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４、捨身辦道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捨身辦道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把家庭安頓好，全心全力去渡化眾生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捨身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辦道算來是菩薩愿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，有這個愿，就像菩薩一樣，各人的前途，各人打算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捨身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辦道菩薩愿                   上天取得爾心田                         為道頂起諸魔難                                  為眾捨己芳名傳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1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５、開設佛堂：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仙佛曰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人間一佛堂，天上一葉蓮。設一間佛堂，有一千三百功。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設佛堂的好處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邪鬼邪神會避開，家庭平安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。逢凶化吉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，遇難呈祥。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設佛堂的條件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一人清口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一年內能完成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開設佛堂孝為先              接引佛子認娘顏                    早晚亦可表奉敬                    逢凶化吉妙無邊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601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６、開荒下種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就是在全無道親的地方，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渡人設佛堂，救眾那一方的眾生。開荒下種是建奇功，如你在那一方開荒，將來就是那一方的前賢。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開荒下種志沖天              神佛隨時在身邊            助爾早日了洪愿               仙人共建大功端</a:t>
            </a:r>
          </a:p>
        </p:txBody>
      </p:sp>
    </p:spTree>
    <p:extLst>
      <p:ext uri="{BB962C8B-B14F-4D97-AF65-F5344CB8AC3E}">
        <p14:creationId xmlns:p14="http://schemas.microsoft.com/office/powerpoint/2010/main" val="1071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愿行是三資糧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佛家云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「信愿行」是佛家「三資糧」。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我們既有信心就應趕快去行，但行要有方法，就是立愿，均先在佛槃註冊，且我們祖先在地府可得到一朵蓮花去聽經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的任何罪，濟公老師暫時替我們擔起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，看我們立愿後表現怎樣，如我們早一日行功，則我們的祖先亦可早日超升，將來自己亦能達本還原。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81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立愿尚有下列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約束自己的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報答上天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慈悲，師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母、前人大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仙佛的助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保佑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8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二、信的真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能長養諸善根。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信能移離生死苦、信為菩提作基礎。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道真理真、天命真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相信天堂、地獄真實 相信因果、仙佛        相信道是成佛不二法門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一指超了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上天母老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            相信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本來面目是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   相信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天時正是三曹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將有毀壞的一天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輪迴因果報應是真，冤孽債亦真。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仙佛是人修成的。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9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、發愿的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有三不渡：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無緣者不渡、無信者不渡、無愿者不渡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這個「愿」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就是指路標，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這個指路標指向那裡呢？指向西天。自古修道人參禪打坐了一生，不遇明師也無法成道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現在明師降世，道就在眼前，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仙佛有云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「入道要門，發心為首；修道急務，立愿當先。心發則眾生可渡，愿立則佛道堪成。」</a:t>
            </a:r>
          </a:p>
        </p:txBody>
      </p:sp>
    </p:spTree>
    <p:extLst>
      <p:ext uri="{BB962C8B-B14F-4D97-AF65-F5344CB8AC3E}">
        <p14:creationId xmlns:p14="http://schemas.microsoft.com/office/powerpoint/2010/main" val="11395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四、發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小沙彌的故事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一個小沙彌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（小孩子出家叫小沙彌）拜了一個師父為師。他的師父有他心通，有一天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，師父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說帶他出去遊山玩水。小沙彌很早就將包袱打好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在師父後面，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小沙彌從來未出門，這次出門看到世間眾生為名為利，勞碌一生太可憐，就發心要渡盡眾生。他的師父看到小沙彌發大宏「愿」將來不得了，就幫他背包袱叫他走前面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94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發愿的故事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沙彌走在前面想，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世間眾生，那麼多，那裡渡得盡，還是跟師父笨笨的修，以後笨笨的成。師父就把包袱還他，叫他走後面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沙彌又想，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跟師父修只獨善其身，以後成羅漢，排在廟寺旁邊，人去燒香，佛祖在中央，多插幾枝香，如果有剩下就隨便插一下，有時剛好拿不夠，就沒有份，還是去渡天下眾生吧！師父又代他背包袱，叫他走前面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880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這樣重覆好幾次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，小沙彌心裡覺得奇怪，就對他師父說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「今天您老人家怎麼變來變去，一會兒叫我在前，一會兒叫我在後，還幫我背包袱。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「不是我心變來變去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，是你心變了，一會兒發宏愿，一會兒又後悔。你發大愿，功德在我之上，當然要走在前面，又後悔了，所以走在後面。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沙彌想，只心裡想而已就這麼厲害。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這沒有好好修不成，以後果然修成了大仙。</a:t>
            </a:r>
          </a:p>
        </p:txBody>
      </p:sp>
    </p:spTree>
    <p:extLst>
      <p:ext uri="{BB962C8B-B14F-4D97-AF65-F5344CB8AC3E}">
        <p14:creationId xmlns:p14="http://schemas.microsoft.com/office/powerpoint/2010/main" val="24530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六、效法仙佛的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發四弘願。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有生、老、病、死四苦海，他要「渡盡無邊眾生離苦海」，他也沒有渡盡，也是成佛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古佛：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發了「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不渡盡天下眾生，誓不成佛。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發了「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化娑婆世界為蓮花邦」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地藏王菩薩：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不渡盡地獄鬼魂，誓不成佛。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0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行的真義：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慈心悲心、就要篤行實踐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、否則成為空談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即是要行功立德、行功了愿、力行三施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/>
              <a:t/>
            </a:r>
            <a:br>
              <a:rPr lang="zh-TW" altLang="en-US" sz="3600" dirty="0"/>
            </a:br>
            <a:r>
              <a:rPr lang="zh-TW" altLang="en-US" sz="3600" dirty="0"/>
              <a:t>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3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證的真義：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真修實煉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、護守愿戒、心性圓融、付出行動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修心、辦道盡心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、內聖修性、外王度人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覺他、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己立立人、己達達人、覺行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圓滿，自然能夠，證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得九品蓮台正果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所以我們只要肯發心立願，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量力而為，盡了心盡了力，必定成佛。那麼我們如何發心呢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？就是要發大愿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1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2786</TotalTime>
  <Words>1813</Words>
  <Application>Microsoft Office PowerPoint</Application>
  <PresentationFormat>如螢幕大小 (16:9)</PresentationFormat>
  <Paragraphs>123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 信愿行證  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663</cp:revision>
  <dcterms:created xsi:type="dcterms:W3CDTF">2014-02-15T05:50:45Z</dcterms:created>
  <dcterms:modified xsi:type="dcterms:W3CDTF">2019-07-02T08:16:50Z</dcterms:modified>
  <cp:contentStatus/>
</cp:coreProperties>
</file>