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CEFEB59-EE40-441B-8771-DA9411C1A5FA}"/>
    <pc:docChg chg="custSel modSld">
      <pc:chgData name="老兄 悟見" userId="d3c841b5715e98f1" providerId="LiveId" clId="{CCEFEB59-EE40-441B-8771-DA9411C1A5FA}" dt="2021-10-07T03:23:59.779" v="43" actId="207"/>
      <pc:docMkLst>
        <pc:docMk/>
      </pc:docMkLst>
      <pc:sldChg chg="modSp mod">
        <pc:chgData name="老兄 悟見" userId="d3c841b5715e98f1" providerId="LiveId" clId="{CCEFEB59-EE40-441B-8771-DA9411C1A5FA}" dt="2021-10-07T03:21:53.610" v="24" actId="207"/>
        <pc:sldMkLst>
          <pc:docMk/>
          <pc:sldMk cId="2451051432" sldId="345"/>
        </pc:sldMkLst>
        <pc:spChg chg="mod">
          <ac:chgData name="老兄 悟見" userId="d3c841b5715e98f1" providerId="LiveId" clId="{CCEFEB59-EE40-441B-8771-DA9411C1A5FA}" dt="2021-10-07T03:21:53.610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CEFEB59-EE40-441B-8771-DA9411C1A5FA}" dt="2021-10-07T03:22:22.771" v="29" actId="207"/>
        <pc:sldMkLst>
          <pc:docMk/>
          <pc:sldMk cId="4219581259" sldId="346"/>
        </pc:sldMkLst>
        <pc:spChg chg="mod">
          <ac:chgData name="老兄 悟見" userId="d3c841b5715e98f1" providerId="LiveId" clId="{CCEFEB59-EE40-441B-8771-DA9411C1A5FA}" dt="2021-10-07T03:22:22.771" v="29" actId="207"/>
          <ac:spMkLst>
            <pc:docMk/>
            <pc:sldMk cId="421958125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CEFEB59-EE40-441B-8771-DA9411C1A5FA}" dt="2021-10-07T03:23:06.265" v="34" actId="207"/>
        <pc:sldMkLst>
          <pc:docMk/>
          <pc:sldMk cId="1909961649" sldId="347"/>
        </pc:sldMkLst>
        <pc:spChg chg="mod">
          <ac:chgData name="老兄 悟見" userId="d3c841b5715e98f1" providerId="LiveId" clId="{CCEFEB59-EE40-441B-8771-DA9411C1A5FA}" dt="2021-10-07T03:23:06.265" v="34" actId="207"/>
          <ac:spMkLst>
            <pc:docMk/>
            <pc:sldMk cId="1909961649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CCEFEB59-EE40-441B-8771-DA9411C1A5FA}" dt="2021-10-07T03:23:59.779" v="43" actId="207"/>
        <pc:sldMkLst>
          <pc:docMk/>
          <pc:sldMk cId="752577490" sldId="348"/>
        </pc:sldMkLst>
        <pc:spChg chg="mod">
          <ac:chgData name="老兄 悟見" userId="d3c841b5715e98f1" providerId="LiveId" clId="{CCEFEB59-EE40-441B-8771-DA9411C1A5FA}" dt="2021-10-07T03:23:59.779" v="43" actId="207"/>
          <ac:spMkLst>
            <pc:docMk/>
            <pc:sldMk cId="752577490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CCEFEB59-EE40-441B-8771-DA9411C1A5FA}" dt="2021-10-07T03:23:30.322" v="38" actId="207"/>
        <pc:sldMkLst>
          <pc:docMk/>
          <pc:sldMk cId="1037618288" sldId="349"/>
        </pc:sldMkLst>
        <pc:spChg chg="mod">
          <ac:chgData name="老兄 悟見" userId="d3c841b5715e98f1" providerId="LiveId" clId="{CCEFEB59-EE40-441B-8771-DA9411C1A5FA}" dt="2021-10-07T03:23:30.322" v="38" actId="207"/>
          <ac:spMkLst>
            <pc:docMk/>
            <pc:sldMk cId="103761828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你不能丟下愿力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一、你不能丟下愿力</a:t>
            </a:r>
          </a:p>
          <a:p>
            <a:pPr algn="l"/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人生似苦海，你要在這苦海中撐舟啊！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我的徒兒各個都是舵手啊！若是徒兒把舵不住，起了波濤洶湧，你撐得住嗎？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這個舵就是你的愿，你的方向啊！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現在徒兒放下自己的誓愿，丟下你的責任，一走了之啊！難道你不曉得眾生病了嗎？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你不能丟下愿力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二、遇到逆境要突破</a:t>
            </a:r>
          </a:p>
          <a:p>
            <a:pPr algn="l"/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可是徒兒啊，為師想看看幾個是仗義之士啊！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徒兒修道智仁勇具備，這是行外功；</a:t>
            </a:r>
            <a:endParaRPr lang="en-US" altLang="zh-TW" sz="360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但是當徒遇到逆境時，要想辦法去突破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，不是像徒兒這般自己孤立呀！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958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你不能丟下愿力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三、人生路只有一回</a:t>
            </a:r>
          </a:p>
          <a:p>
            <a:pPr algn="l"/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人生的路只能走一回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，修道的路也是走這麼一次啊！</a:t>
            </a:r>
            <a:endParaRPr lang="en-US" altLang="zh-TW" sz="360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想想看再次回頭，是否有機會啊！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所以你這次不把握機會，想想你還有什麼機會啊？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996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你不能丟下愿力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四、要珍惜所擁有的</a:t>
            </a:r>
          </a:p>
          <a:p>
            <a:pPr algn="l"/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愛徒啊！要懂得珍惜！你眼前所擁有的一切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，不要等到將來，後悔莫及，總希望我們走到終點的那一刻是無悔的，沒有任何遺憾的。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所以，你們現在就要付諸於行動，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跨出最艱難的一步，往後的路程將會很順利。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761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你不能丟下愿力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五、自己前程要把握</a:t>
            </a:r>
          </a:p>
          <a:p>
            <a:pPr algn="l"/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我們不怕慢，只怕你站着不動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，每一個人的前程都要自己去把握，別人不可以去決定你的未來，</a:t>
            </a:r>
            <a:endParaRPr lang="en-US" altLang="zh-TW" sz="360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命運總是掌握在自己手中，</a:t>
            </a:r>
            <a:r>
              <a:rPr lang="zh-TW" altLang="en-US" sz="360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我們要掌握好自己的未來，那是最重要的。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25774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385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你不能丟下愿力 悟見講</vt:lpstr>
      <vt:lpstr>你不能丟下愿力 悟見講</vt:lpstr>
      <vt:lpstr>你不能丟下愿力 悟見講</vt:lpstr>
      <vt:lpstr>你不能丟下愿力 悟見講</vt:lpstr>
      <vt:lpstr>你不能丟下愿力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2021-10-07T03:24:01Z</dcterms:modified>
  <cp:contentStatus/>
</cp:coreProperties>
</file>