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70" r:id="rId4"/>
    <p:sldId id="269" r:id="rId5"/>
    <p:sldId id="277" r:id="rId6"/>
    <p:sldId id="274" r:id="rId7"/>
    <p:sldId id="273" r:id="rId8"/>
    <p:sldId id="271" r:id="rId9"/>
    <p:sldId id="272" r:id="rId10"/>
    <p:sldId id="267" r:id="rId11"/>
    <p:sldId id="266" r:id="rId12"/>
    <p:sldId id="275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乘愿來了愿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一、我們來歷非凡人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身邊烈女，就是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的高材門徒，有的是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最得意的十大弟子、五百羅漢降世，你們乘愿而來，就要了愿而歸。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82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乘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愿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來了愿歸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十、了愿才能回天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在理天立了什麼愿，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來到人間就要實現什麼愿，就要了什麼愿，千萬不要有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你在老母前立的愿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，是心甘情願來到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了你以前立的愿，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現在實行起來心不甘情不願，又不能真正的了愿，將來憑什麼回天？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394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十一、別做不修辦的徒兒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小徒兒怨師尊的省思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的廟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神聖莊嚴          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徒兒的廟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髒亂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窄小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開示小徒兒的因果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辦不精進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自述辦道精神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受累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提示白陽修士的功課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兼修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徒兒的懺悔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凡誤聖、惡因惡果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徒兒重發心愿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沖天大愿、證大覺金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81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十二、乘愿而來了愿而歸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我們是立愿下來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，我們就要了愿而歸。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現在是重整天盤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，不修不辦，就回不了理天。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我們要有志氣成就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三千六百聖，四萬八千賢。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909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乘愿來了愿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二、我們都是立愿而來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在理天都是立愿而來，然而來到花花世界上，卻是迷昧了在這異地他鄉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都已經忘掉了當年的時光。你們的佛性都是何等光明！何等閃爍！閃爍在無極宮中、閃爍在各府各洞！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三、訓子十誡的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母訓子十誡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第九誡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　命天然掌道盤普化中西      先天裏母不留仙佛神聖　齊投胎共化世扶助聖基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60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四、家鄉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書老母的印證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三子為何犯佛法                        違抗佛旨該何罪                                 准被陰山把兒壓                         忙了靈山諸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老少眾菩薩                             群仙齊跪丹墀下                              哀求慈悲饒恕他                          靈霄殿上母言話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男女老幼聽開發                          你等群仙齊下世                              開荒打草幫助他                                    西方不留一佛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不留一菩薩                          只侯收圓命他到                         同遍娑婆化蓮花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221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觀音菩薩的印證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道，就會相信這道的尊貴，而且馬上就會修道渡人的，都是從理天立愿下來，負有使命的仙真菩薩，因此不能看輕自己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411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六、南極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仙翁的見證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老仙翁說：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以前的小孩，是諸天仙佛乘愿下凡渡世，因轉世到各地貧窮的農村，有病無錢醫治，所以諸天仙佛將治病仙丹，加在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中，所以吃香灰有效。現在小孩，出世因緣不一樣，諸天仙佛，已經不再加仙丹在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中，所以吃香灰無效。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以上出自聖佛語錄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537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鄭成功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你我在修辦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的船行上，共搖法船，可知已多少世修行？不可數也！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這麼多世來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，所吃的苦所捨去的，多過你今世想追求的種種，今世不辦，怎麼對得起自己呢！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不要說忙，說難說忙難躲無常。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273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八、佛經上的見證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彌勒上生經上說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告阿難。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汝持佛語慎勿忘失。為未來世開生天路示菩提相莫斷佛種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經名彌勒菩薩般涅槃。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亦名觀彌勒菩薩生兜率陀天勸發菩提心如是受持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說是語時。他方來會十萬菩薩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。得首楞嚴三昧。八萬億諸天發菩提心。皆願隨從彌勒下生。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181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乘愿來了愿歸  </a:t>
            </a:r>
            <a:r>
              <a:rPr lang="zh-TW" altLang="en-US" sz="4000" dirty="0">
                <a:ea typeface="全真細隸書" panose="02010609000101010101" pitchFamily="49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九、其他的見證：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真經上說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滿天星斗都下世                   五方列仙下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>
                <a:ea typeface="全真細隸書" panose="02010609000101010101" pitchFamily="49" charset="-120"/>
              </a:rPr>
              <a:t>求道是因緣，修道是根基；辦道是愿力。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老師又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求道之人，都具有三世之善因。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老師有一次臨壇對班員說：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在座的徒兒們，你們累世修行，都比廣欽老和尚修得好。</a:t>
            </a:r>
            <a:endParaRPr lang="en-US" altLang="zh-TW" sz="3600" dirty="0">
              <a:latin typeface="+mj-ea"/>
              <a:ea typeface="全真細隸書" panose="02010609000101010101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76207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384</TotalTime>
  <Words>994</Words>
  <Application>Microsoft Office PowerPoint</Application>
  <PresentationFormat>如螢幕大小 (16:9)</PresentationFormat>
  <Paragraphs>65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乘愿來了愿歸 悟見講                  </vt:lpstr>
      <vt:lpstr>乘愿來了愿歸 悟見講                  </vt:lpstr>
      <vt:lpstr>乘愿來了愿歸  悟見講</vt:lpstr>
      <vt:lpstr>乘愿來了愿歸  悟見講</vt:lpstr>
      <vt:lpstr>乘愿來了愿歸  悟見講</vt:lpstr>
      <vt:lpstr>乘愿來了愿歸  悟見講</vt:lpstr>
      <vt:lpstr>乘愿來了愿歸  悟見講</vt:lpstr>
      <vt:lpstr>乘愿來了愿歸  悟見講</vt:lpstr>
      <vt:lpstr>乘愿來了愿歸  悟見講</vt:lpstr>
      <vt:lpstr> 乘愿來了愿歸   悟見講                  </vt:lpstr>
      <vt:lpstr>乘愿來了愿歸  悟見講</vt:lpstr>
      <vt:lpstr>乘愿來了愿歸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130</cp:revision>
  <dcterms:created xsi:type="dcterms:W3CDTF">2014-02-15T05:50:45Z</dcterms:created>
  <dcterms:modified xsi:type="dcterms:W3CDTF">2016-06-24T08:18:43Z</dcterms:modified>
</cp:coreProperties>
</file>