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96" r:id="rId2"/>
    <p:sldId id="297" r:id="rId3"/>
    <p:sldId id="307" r:id="rId4"/>
    <p:sldId id="306" r:id="rId5"/>
    <p:sldId id="308" r:id="rId6"/>
    <p:sldId id="305" r:id="rId7"/>
    <p:sldId id="304" r:id="rId8"/>
    <p:sldId id="303" r:id="rId9"/>
    <p:sldId id="302" r:id="rId10"/>
    <p:sldId id="301" r:id="rId11"/>
    <p:sldId id="300" r:id="rId12"/>
    <p:sldId id="298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0" d="100"/>
          <a:sy n="60" d="100"/>
        </p:scale>
        <p:origin x="758" y="49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2017/10/15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2017/10/15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2017/10/15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2017/10/15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2017/10/15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不要忘記天上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愿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、我們來歷非凡人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濟公老師說：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你們不是觀音大士身邊烈女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，就是孔聖的高材門徒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有的是釋迦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最得意的十大弟子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、五百羅漢降世，你們乘愿而來，就要了愿而</a:t>
            </a:r>
            <a:r>
              <a:rPr lang="zh-TW" altLang="en-US" sz="4000">
                <a:latin typeface="標楷體" panose="03000509000000000000" pitchFamily="65" charset="-120"/>
                <a:ea typeface="標楷體" panose="03000509000000000000" pitchFamily="65" charset="-120"/>
              </a:rPr>
              <a:t>歸</a:t>
            </a:r>
            <a:r>
              <a:rPr lang="zh-TW" altLang="en-US" sz="400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不要忘記天上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愿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九、其他的見證：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彌勒真經上說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滿天星斗都下世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五方列仙下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天宮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道是因緣，修道是根基；辦道是愿力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86100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不要忘記天上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愿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十、了愿才能回天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濟公老師說：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你們在理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了什麼愿，來到人間就要實現什麼愿，就要了什麼愿，千萬不要有怨。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因為你在老母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的愿，是心甘情願來到人間。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忘了你以前立的愿，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現在實行起來心不甘情不願，又不能真正的了愿，將來憑什麼回天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2743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不要忘記天上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愿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十二、乘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愿來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愿歸</a:t>
            </a:r>
            <a:endParaRPr lang="zh-TW" altLang="en-US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是立愿下來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，我們就要了愿而歸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是重整天盤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，不修不辦，就回不了理天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開科選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，我們要有志氣成就「三千六百聖，四萬八千賢。」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6302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不要忘記天上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愿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二、我們都是立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愿來</a:t>
            </a: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在理天都是立愿而來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，然而來到花花世界上，卻是迷昧了在這異地他鄉。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都已經忘掉了當年的時光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。你們的佛性都是何等光明！何等閃爍！閃爍在無極宮中、閃爍在各府各洞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472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不要忘記天上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愿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三、訓子十誡的印證</a:t>
            </a: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上天老母說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現如今                             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陽展彌勒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應運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命天然                           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道盤普化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中西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先天裏                               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不留仙佛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神聖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齊投胎                               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共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化世扶助聖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基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2561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不要忘記天上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愿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四、家鄉信書的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印證</a:t>
            </a: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上天老母說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子為何犯佛法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違抗佛旨該何罪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准被陰山把兒壓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忙了靈山諸佛祖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男女老少眾菩薩 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群仙齊跪丹墀下 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哀求慈悲饒恕他 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靈霄殿上母言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話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24754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不要忘記天上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愿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四、家鄉信書的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印證</a:t>
            </a: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男女老幼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聽開發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你等群仙齊下世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開荒打草幫助他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西方不留一佛子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天宮不留一菩薩 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只侯收圓命他到 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同遍娑婆化蓮花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註解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                           三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子是指彌勒佛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0233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不要忘記天上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愿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五、觀音菩薩的印證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南海古佛說：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得了道，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就會相信這道的尊貴，而且馬上就會修道渡人的，都是從理天立愿下來，負有使命的仙真菩薩，因此不能看輕自己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05314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不要忘記天上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愿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六、南極老仙翁的見證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南極老仙翁說：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以前的小孩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，是諸天仙佛乘愿下凡渡世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轉世到各地貧窮的農村，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有病無錢醫治，所以諸天仙佛將治病仙丹，加在「香灰」中，所以吃香灰有效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小孩，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出世因緣不一樣，諸天仙佛，已經不再加仙丹在「香灰」中，所以吃香灰無效。（以上出自聖佛語錄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398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不要忘記天上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愿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七、鄭成功大仙的見證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鄭成功大仙說：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今生你我在修辦的船行上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，共搖法船，可知已多少世修行？不可數也！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這麼多世來，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所吃的苦所捨去的，多過你今世想追求的種種，今世不辦，怎麼對得起自己呢！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不要說難，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不要說忙，說難說忙難躲無常。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95486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不要忘記天上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愿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八、佛經上的見證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彌勒上生經上說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佛告阿難。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汝持佛語慎勿忘失。為未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來世，開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生天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路，示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菩提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相，莫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斷佛種。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說是語時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。他方來會十萬菩薩。得首楞嚴三昧。八萬億諸天發菩提心。皆願隨從彌勒下生。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64838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506</TotalTime>
  <Words>729</Words>
  <Application>Microsoft Office PowerPoint</Application>
  <PresentationFormat>如螢幕大小 (16:9)</PresentationFormat>
  <Paragraphs>68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20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不要忘記天上愿 悟見講</vt:lpstr>
      <vt:lpstr>不要忘記天上愿 悟見講</vt:lpstr>
      <vt:lpstr>不要忘記天上愿 悟見講</vt:lpstr>
      <vt:lpstr>不要忘記天上愿 悟見講</vt:lpstr>
      <vt:lpstr>不要忘記天上愿 悟見講</vt:lpstr>
      <vt:lpstr>不要忘記天上愿 悟見講</vt:lpstr>
      <vt:lpstr>不要忘記天上愿 悟見講</vt:lpstr>
      <vt:lpstr>不要忘記天上愿 悟見講</vt:lpstr>
      <vt:lpstr>不要忘記天上愿 悟見講</vt:lpstr>
      <vt:lpstr>不要忘記天上愿 悟見講</vt:lpstr>
      <vt:lpstr>不要忘記天上愿 悟見講</vt:lpstr>
      <vt:lpstr>不要忘記天上愿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220</cp:revision>
  <dcterms:created xsi:type="dcterms:W3CDTF">2014-02-15T05:50:45Z</dcterms:created>
  <dcterms:modified xsi:type="dcterms:W3CDTF">2017-10-15T01:16:43Z</dcterms:modified>
  <cp:contentStatus/>
</cp:coreProperties>
</file>