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6" r:id="rId4"/>
    <p:sldId id="298" r:id="rId5"/>
    <p:sldId id="297" r:id="rId6"/>
    <p:sldId id="294" r:id="rId7"/>
    <p:sldId id="295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br>
              <a:rPr lang="en-US" altLang="zh-TW" sz="48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誠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意正心性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自如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歸萬化有歸無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抱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定宗旨蘊靈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啟 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道行功私慾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除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行大德以服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當敬重聆聖音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懺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法修持天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降福 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悔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過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能除希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虛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懷若谷希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聖明 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生魔生理無窮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假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中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求真真何在  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意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含遷善播仁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退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步即墜陷阱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中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縮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念莫忘自心情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與世俗爭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好惡   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程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速奔有光明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>3</a:t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欺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人欺己難欺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傳妙道須持堅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滅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卻三心飛四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相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佛法共收圓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藐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念心存豈英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視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之弗見理妙玄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車之鑑當自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警       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體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天心自安然</a:t>
            </a:r>
            <a:endParaRPr lang="zh-TW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>4</a:t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不</a:t>
            </a:r>
            <a:r>
              <a:rPr lang="zh-TW" altLang="en-US" sz="4400" dirty="0">
                <a:ea typeface="全真顏體" pitchFamily="49" charset="-120"/>
              </a:rPr>
              <a:t>明天時枉</a:t>
            </a:r>
            <a:r>
              <a:rPr lang="zh-TW" altLang="en-US" sz="4400" dirty="0" smtClean="0">
                <a:ea typeface="全真顏體" pitchFamily="49" charset="-120"/>
              </a:rPr>
              <a:t>用功                      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遵</a:t>
            </a:r>
            <a:r>
              <a:rPr lang="zh-TW" altLang="en-US" sz="4400" dirty="0" smtClean="0">
                <a:ea typeface="全真顏體" pitchFamily="49" charset="-120"/>
              </a:rPr>
              <a:t>守真性</a:t>
            </a:r>
            <a:r>
              <a:rPr lang="zh-TW" altLang="en-US" sz="4400" dirty="0">
                <a:ea typeface="全真顏體" pitchFamily="49" charset="-120"/>
              </a:rPr>
              <a:t>道能行</a:t>
            </a:r>
            <a:br>
              <a:rPr lang="zh-TW" altLang="en-US" sz="4400" dirty="0"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FF00"/>
                </a:solidFill>
                <a:ea typeface="全真顏體" pitchFamily="49" charset="-120"/>
              </a:rPr>
              <a:t>佛</a:t>
            </a:r>
            <a:r>
              <a:rPr lang="zh-TW" altLang="en-US" sz="4400" dirty="0">
                <a:ea typeface="全真顏體" pitchFamily="49" charset="-120"/>
              </a:rPr>
              <a:t>法無邊濟善</a:t>
            </a:r>
            <a:r>
              <a:rPr lang="zh-TW" altLang="en-US" sz="4400" dirty="0" smtClean="0">
                <a:ea typeface="全真顏體" pitchFamily="49" charset="-120"/>
              </a:rPr>
              <a:t>信                        </a:t>
            </a:r>
            <a:r>
              <a:rPr lang="zh-TW" altLang="en-US" sz="4400" dirty="0" smtClean="0">
                <a:solidFill>
                  <a:srgbClr val="FFFF00"/>
                </a:solidFill>
                <a:ea typeface="全真顏體" pitchFamily="49" charset="-120"/>
              </a:rPr>
              <a:t>規</a:t>
            </a:r>
            <a:r>
              <a:rPr lang="zh-TW" altLang="en-US" sz="4400" dirty="0" smtClean="0">
                <a:ea typeface="全真顏體" pitchFamily="49" charset="-120"/>
              </a:rPr>
              <a:t>章</a:t>
            </a:r>
            <a:r>
              <a:rPr lang="zh-TW" altLang="en-US" sz="4400" dirty="0">
                <a:ea typeface="全真顏體" pitchFamily="49" charset="-120"/>
              </a:rPr>
              <a:t>判定上天評</a:t>
            </a:r>
            <a:br>
              <a:rPr lang="zh-TW" altLang="en-US" sz="4400" dirty="0">
                <a:ea typeface="全真顏體" pitchFamily="49" charset="-120"/>
              </a:rPr>
            </a:br>
            <a:endParaRPr lang="en-US" altLang="zh-TW" sz="4400" dirty="0" smtClean="0">
              <a:ea typeface="全真顏體" pitchFamily="49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洩</a:t>
            </a:r>
            <a:r>
              <a:rPr lang="zh-TW" altLang="en-US" sz="4400" dirty="0" smtClean="0">
                <a:ea typeface="全真顏體" pitchFamily="49" charset="-120"/>
              </a:rPr>
              <a:t>出真機</a:t>
            </a:r>
            <a:r>
              <a:rPr lang="zh-TW" altLang="en-US" sz="4400" dirty="0">
                <a:ea typeface="全真顏體" pitchFamily="49" charset="-120"/>
              </a:rPr>
              <a:t>天命</a:t>
            </a:r>
            <a:r>
              <a:rPr lang="zh-TW" altLang="en-US" sz="4400" dirty="0" smtClean="0">
                <a:ea typeface="全真顏體" pitchFamily="49" charset="-120"/>
              </a:rPr>
              <a:t>傳                       </a:t>
            </a:r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顯</a:t>
            </a:r>
            <a:r>
              <a:rPr lang="zh-TW" altLang="en-US" sz="4400" dirty="0" smtClean="0">
                <a:ea typeface="全真顏體" pitchFamily="49" charset="-120"/>
              </a:rPr>
              <a:t>露</a:t>
            </a:r>
            <a:r>
              <a:rPr lang="zh-TW" altLang="en-US" sz="4400" dirty="0">
                <a:ea typeface="全真顏體" pitchFamily="49" charset="-120"/>
              </a:rPr>
              <a:t>分明辦收圓</a:t>
            </a:r>
            <a:br>
              <a:rPr lang="zh-TW" altLang="en-US" sz="4400" dirty="0"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天</a:t>
            </a:r>
            <a:r>
              <a:rPr lang="zh-TW" altLang="en-US" sz="4400" dirty="0">
                <a:ea typeface="全真顏體" pitchFamily="49" charset="-120"/>
              </a:rPr>
              <a:t>意應時仁風</a:t>
            </a:r>
            <a:r>
              <a:rPr lang="zh-TW" altLang="en-US" sz="4400" dirty="0" smtClean="0">
                <a:ea typeface="全真顏體" pitchFamily="49" charset="-120"/>
              </a:rPr>
              <a:t>挽                            </a:t>
            </a:r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機</a:t>
            </a:r>
            <a:r>
              <a:rPr lang="zh-TW" altLang="en-US" sz="4400" dirty="0" smtClean="0">
                <a:ea typeface="全真顏體" pitchFamily="49" charset="-120"/>
              </a:rPr>
              <a:t>會</a:t>
            </a:r>
            <a:r>
              <a:rPr lang="zh-TW" altLang="en-US" sz="4400" dirty="0">
                <a:ea typeface="全真顏體" pitchFamily="49" charset="-120"/>
              </a:rPr>
              <a:t>難逢非偶然</a:t>
            </a:r>
            <a:br>
              <a:rPr lang="zh-TW" altLang="en-US" sz="4400" dirty="0">
                <a:ea typeface="全真顏體" pitchFamily="49" charset="-120"/>
              </a:rPr>
            </a:br>
            <a:endParaRPr lang="zh-TW" altLang="en-US" sz="44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>5</a:t>
            </a:r>
            <a:b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匿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而不明怎參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 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兼萬善統四端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以良心存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中正                           </a:t>
            </a:r>
            <a:r>
              <a:rPr lang="zh-TW" alt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現報實可憐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守真常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終墜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淵   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量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解真情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體妙玄</a:t>
            </a:r>
            <a:b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力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能進行速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英勇                          </a:t>
            </a:r>
            <a:r>
              <a:rPr lang="zh-TW" alt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道終久有光沾</a:t>
            </a:r>
            <a:endParaRPr lang="zh-TW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ea typeface="全真顏體" pitchFamily="49" charset="-120"/>
              </a:rPr>
              <a:t>十條大愿 </a:t>
            </a:r>
            <a:r>
              <a:rPr lang="en-US" altLang="zh-TW" sz="44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44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04363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124</TotalTime>
  <Words>90</Words>
  <Application>Microsoft Office PowerPoint</Application>
  <PresentationFormat>如螢幕大小 (16:9)</PresentationFormat>
  <Paragraphs>19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科技</vt:lpstr>
      <vt:lpstr>十條大愿 1 </vt:lpstr>
      <vt:lpstr>十條大愿 2 </vt:lpstr>
      <vt:lpstr>十條大愿 3 </vt:lpstr>
      <vt:lpstr>十條大愿 4 </vt:lpstr>
      <vt:lpstr>十條大愿 5 </vt:lpstr>
      <vt:lpstr>十條大愿 1</vt:lpstr>
      <vt:lpstr>十條大愿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44</cp:revision>
  <dcterms:created xsi:type="dcterms:W3CDTF">2014-02-15T05:50:45Z</dcterms:created>
  <dcterms:modified xsi:type="dcterms:W3CDTF">2015-10-27T10:17:36Z</dcterms:modified>
</cp:coreProperties>
</file>